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4"/>
  </p:notesMasterIdLst>
  <p:sldIdLst>
    <p:sldId id="298" r:id="rId2"/>
    <p:sldId id="257" r:id="rId3"/>
    <p:sldId id="299" r:id="rId4"/>
    <p:sldId id="283" r:id="rId5"/>
    <p:sldId id="284" r:id="rId6"/>
    <p:sldId id="274" r:id="rId7"/>
    <p:sldId id="268" r:id="rId8"/>
    <p:sldId id="286" r:id="rId9"/>
    <p:sldId id="259" r:id="rId10"/>
    <p:sldId id="279" r:id="rId11"/>
    <p:sldId id="271" r:id="rId12"/>
    <p:sldId id="272" r:id="rId13"/>
    <p:sldId id="266" r:id="rId14"/>
    <p:sldId id="285" r:id="rId15"/>
    <p:sldId id="275" r:id="rId16"/>
    <p:sldId id="269" r:id="rId17"/>
    <p:sldId id="273" r:id="rId18"/>
    <p:sldId id="277" r:id="rId19"/>
    <p:sldId id="278" r:id="rId20"/>
    <p:sldId id="264" r:id="rId21"/>
    <p:sldId id="265" r:id="rId22"/>
    <p:sldId id="276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A6D8723-43DF-48E3-B8BF-35E1BF6A060A}">
          <p14:sldIdLst>
            <p14:sldId id="298"/>
            <p14:sldId id="257"/>
            <p14:sldId id="299"/>
            <p14:sldId id="283"/>
            <p14:sldId id="284"/>
          </p14:sldIdLst>
        </p14:section>
        <p14:section name="methods" id="{77BA45CC-1547-40B7-AD3A-E8549A8D063A}">
          <p14:sldIdLst>
            <p14:sldId id="274"/>
            <p14:sldId id="268"/>
          </p14:sldIdLst>
        </p14:section>
        <p14:section name="univariate" id="{0CBF08B1-95BB-478C-8009-D85DD2AF78DF}">
          <p14:sldIdLst>
            <p14:sldId id="286"/>
            <p14:sldId id="259"/>
            <p14:sldId id="279"/>
            <p14:sldId id="271"/>
            <p14:sldId id="272"/>
            <p14:sldId id="266"/>
          </p14:sldIdLst>
        </p14:section>
        <p14:section name="pairwise" id="{454624AC-82AE-47B8-8869-D7C7F8A14352}">
          <p14:sldIdLst>
            <p14:sldId id="285"/>
            <p14:sldId id="275"/>
            <p14:sldId id="269"/>
            <p14:sldId id="273"/>
            <p14:sldId id="277"/>
            <p14:sldId id="278"/>
            <p14:sldId id="264"/>
            <p14:sldId id="265"/>
            <p14:sldId id="27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00"/>
    <a:srgbClr val="588C7E"/>
    <a:srgbClr val="66CD00"/>
    <a:srgbClr val="FF6EB4"/>
    <a:srgbClr val="5C86C6"/>
    <a:srgbClr val="C5E0B4"/>
    <a:srgbClr val="E6E6E6"/>
    <a:srgbClr val="949494"/>
    <a:srgbClr val="B179C4"/>
    <a:srgbClr val="F2E39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2E5A1B4-9F07-4DD0-8512-E3D7D4AC5AEE}" v="771" dt="2022-07-11T04:08:50.44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98" autoAdjust="0"/>
    <p:restoredTop sz="96122" autoAdjust="0"/>
  </p:normalViewPr>
  <p:slideViewPr>
    <p:cSldViewPr snapToGrid="0">
      <p:cViewPr>
        <p:scale>
          <a:sx n="100" d="100"/>
          <a:sy n="100" d="100"/>
        </p:scale>
        <p:origin x="972" y="216"/>
      </p:cViewPr>
      <p:guideLst/>
    </p:cSldViewPr>
  </p:slideViewPr>
  <p:notesTextViewPr>
    <p:cViewPr>
      <p:scale>
        <a:sx n="1" d="1"/>
        <a:sy n="1" d="1"/>
      </p:scale>
      <p:origin x="0" y="-252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ie Gilmore Bryant" userId="f7d795f2-1209-4b52-90c4-738122001f90" providerId="ADAL" clId="{72E5A1B4-9F07-4DD0-8512-E3D7D4AC5AEE}"/>
    <pc:docChg chg="undo redo custSel addSld delSld modSld sldOrd">
      <pc:chgData name="Annie Gilmore Bryant" userId="f7d795f2-1209-4b52-90c4-738122001f90" providerId="ADAL" clId="{72E5A1B4-9F07-4DD0-8512-E3D7D4AC5AEE}" dt="2022-07-12T00:53:18.036" v="13935"/>
      <pc:docMkLst>
        <pc:docMk/>
      </pc:docMkLst>
      <pc:sldChg chg="modSp mod">
        <pc:chgData name="Annie Gilmore Bryant" userId="f7d795f2-1209-4b52-90c4-738122001f90" providerId="ADAL" clId="{72E5A1B4-9F07-4DD0-8512-E3D7D4AC5AEE}" dt="2022-07-07T00:52:47.885" v="1486" actId="2711"/>
        <pc:sldMkLst>
          <pc:docMk/>
          <pc:sldMk cId="2740269496" sldId="256"/>
        </pc:sldMkLst>
        <pc:spChg chg="mod">
          <ac:chgData name="Annie Gilmore Bryant" userId="f7d795f2-1209-4b52-90c4-738122001f90" providerId="ADAL" clId="{72E5A1B4-9F07-4DD0-8512-E3D7D4AC5AEE}" dt="2022-07-07T00:52:44.206" v="1485" actId="2711"/>
          <ac:spMkLst>
            <pc:docMk/>
            <pc:sldMk cId="2740269496" sldId="256"/>
            <ac:spMk id="2" creationId="{5A965469-D733-4D12-8666-CC78DA592CDC}"/>
          </ac:spMkLst>
        </pc:spChg>
        <pc:spChg chg="mod">
          <ac:chgData name="Annie Gilmore Bryant" userId="f7d795f2-1209-4b52-90c4-738122001f90" providerId="ADAL" clId="{72E5A1B4-9F07-4DD0-8512-E3D7D4AC5AEE}" dt="2022-07-07T00:52:47.885" v="1486" actId="2711"/>
          <ac:spMkLst>
            <pc:docMk/>
            <pc:sldMk cId="2740269496" sldId="256"/>
            <ac:spMk id="3" creationId="{E51CAE02-6765-4A32-828A-187FED10B533}"/>
          </ac:spMkLst>
        </pc:spChg>
      </pc:sldChg>
      <pc:sldChg chg="addSp delSp modSp new mod setBg">
        <pc:chgData name="Annie Gilmore Bryant" userId="f7d795f2-1209-4b52-90c4-738122001f90" providerId="ADAL" clId="{72E5A1B4-9F07-4DD0-8512-E3D7D4AC5AEE}" dt="2022-07-10T07:01:09.866" v="9451"/>
        <pc:sldMkLst>
          <pc:docMk/>
          <pc:sldMk cId="544567701" sldId="257"/>
        </pc:sldMkLst>
        <pc:spChg chg="mod">
          <ac:chgData name="Annie Gilmore Bryant" userId="f7d795f2-1209-4b52-90c4-738122001f90" providerId="ADAL" clId="{72E5A1B4-9F07-4DD0-8512-E3D7D4AC5AEE}" dt="2022-07-07T00:52:38.328" v="1484" actId="2711"/>
          <ac:spMkLst>
            <pc:docMk/>
            <pc:sldMk cId="544567701" sldId="257"/>
            <ac:spMk id="2" creationId="{0D5CE4C6-19E2-460C-B40F-847601F4D0D7}"/>
          </ac:spMkLst>
        </pc:spChg>
        <pc:spChg chg="del">
          <ac:chgData name="Annie Gilmore Bryant" userId="f7d795f2-1209-4b52-90c4-738122001f90" providerId="ADAL" clId="{72E5A1B4-9F07-4DD0-8512-E3D7D4AC5AEE}" dt="2022-07-07T00:02:41.360" v="437" actId="478"/>
          <ac:spMkLst>
            <pc:docMk/>
            <pc:sldMk cId="544567701" sldId="257"/>
            <ac:spMk id="3" creationId="{3227D492-C9FB-40F3-9DCC-3AA6EF166003}"/>
          </ac:spMkLst>
        </pc:spChg>
        <pc:spChg chg="add mod">
          <ac:chgData name="Annie Gilmore Bryant" userId="f7d795f2-1209-4b52-90c4-738122001f90" providerId="ADAL" clId="{72E5A1B4-9F07-4DD0-8512-E3D7D4AC5AEE}" dt="2022-07-07T00:02:51.553" v="440" actId="14100"/>
          <ac:spMkLst>
            <pc:docMk/>
            <pc:sldMk cId="544567701" sldId="257"/>
            <ac:spMk id="4" creationId="{409591B6-267B-4798-AE8E-C070DE7EEE58}"/>
          </ac:spMkLst>
        </pc:spChg>
      </pc:sldChg>
      <pc:sldChg chg="addSp delSp modSp new del mod">
        <pc:chgData name="Annie Gilmore Bryant" userId="f7d795f2-1209-4b52-90c4-738122001f90" providerId="ADAL" clId="{72E5A1B4-9F07-4DD0-8512-E3D7D4AC5AEE}" dt="2022-07-10T05:37:11.454" v="9226" actId="47"/>
        <pc:sldMkLst>
          <pc:docMk/>
          <pc:sldMk cId="354267232" sldId="258"/>
        </pc:sldMkLst>
        <pc:spChg chg="mod">
          <ac:chgData name="Annie Gilmore Bryant" userId="f7d795f2-1209-4b52-90c4-738122001f90" providerId="ADAL" clId="{72E5A1B4-9F07-4DD0-8512-E3D7D4AC5AEE}" dt="2022-07-10T04:06:15.292" v="8654" actId="1076"/>
          <ac:spMkLst>
            <pc:docMk/>
            <pc:sldMk cId="354267232" sldId="258"/>
            <ac:spMk id="2" creationId="{8B3F99BC-6D8D-49ED-9C4E-C9797E9AD72D}"/>
          </ac:spMkLst>
        </pc:spChg>
        <pc:spChg chg="del">
          <ac:chgData name="Annie Gilmore Bryant" userId="f7d795f2-1209-4b52-90c4-738122001f90" providerId="ADAL" clId="{72E5A1B4-9F07-4DD0-8512-E3D7D4AC5AEE}" dt="2022-07-07T00:03:20.646" v="441" actId="478"/>
          <ac:spMkLst>
            <pc:docMk/>
            <pc:sldMk cId="354267232" sldId="258"/>
            <ac:spMk id="3" creationId="{076AA6B6-941E-4D6F-8ACE-57635EAAD4AB}"/>
          </ac:spMkLst>
        </pc:spChg>
        <pc:spChg chg="add mod ord">
          <ac:chgData name="Annie Gilmore Bryant" userId="f7d795f2-1209-4b52-90c4-738122001f90" providerId="ADAL" clId="{72E5A1B4-9F07-4DD0-8512-E3D7D4AC5AEE}" dt="2022-07-09T07:17:42.123" v="2782" actId="1035"/>
          <ac:spMkLst>
            <pc:docMk/>
            <pc:sldMk cId="354267232" sldId="258"/>
            <ac:spMk id="8" creationId="{604CC478-BEB7-461C-B839-762CF8185488}"/>
          </ac:spMkLst>
        </pc:spChg>
        <pc:spChg chg="add del mod">
          <ac:chgData name="Annie Gilmore Bryant" userId="f7d795f2-1209-4b52-90c4-738122001f90" providerId="ADAL" clId="{72E5A1B4-9F07-4DD0-8512-E3D7D4AC5AEE}" dt="2022-07-07T00:14:05.798" v="560" actId="478"/>
          <ac:spMkLst>
            <pc:docMk/>
            <pc:sldMk cId="354267232" sldId="258"/>
            <ac:spMk id="27" creationId="{30B3B9AE-65BF-4C3C-B2A0-CD17016C2378}"/>
          </ac:spMkLst>
        </pc:spChg>
        <pc:spChg chg="add del mod">
          <ac:chgData name="Annie Gilmore Bryant" userId="f7d795f2-1209-4b52-90c4-738122001f90" providerId="ADAL" clId="{72E5A1B4-9F07-4DD0-8512-E3D7D4AC5AEE}" dt="2022-07-09T05:45:59.830" v="1490" actId="478"/>
          <ac:spMkLst>
            <pc:docMk/>
            <pc:sldMk cId="354267232" sldId="258"/>
            <ac:spMk id="28" creationId="{8BB0D736-7F24-4A75-A360-F81EBB9B42E8}"/>
          </ac:spMkLst>
        </pc:spChg>
        <pc:spChg chg="add del mod">
          <ac:chgData name="Annie Gilmore Bryant" userId="f7d795f2-1209-4b52-90c4-738122001f90" providerId="ADAL" clId="{72E5A1B4-9F07-4DD0-8512-E3D7D4AC5AEE}" dt="2022-07-09T05:45:59.830" v="1490" actId="478"/>
          <ac:spMkLst>
            <pc:docMk/>
            <pc:sldMk cId="354267232" sldId="258"/>
            <ac:spMk id="29" creationId="{E9F70F0C-7EDA-4FBD-AEC0-8470E1702C44}"/>
          </ac:spMkLst>
        </pc:spChg>
        <pc:spChg chg="add mod topLvl">
          <ac:chgData name="Annie Gilmore Bryant" userId="f7d795f2-1209-4b52-90c4-738122001f90" providerId="ADAL" clId="{72E5A1B4-9F07-4DD0-8512-E3D7D4AC5AEE}" dt="2022-07-09T07:14:42.631" v="2622" actId="1076"/>
          <ac:spMkLst>
            <pc:docMk/>
            <pc:sldMk cId="354267232" sldId="258"/>
            <ac:spMk id="59" creationId="{52376612-31AA-4135-8EF4-6909416035C7}"/>
          </ac:spMkLst>
        </pc:spChg>
        <pc:spChg chg="add mod topLvl">
          <ac:chgData name="Annie Gilmore Bryant" userId="f7d795f2-1209-4b52-90c4-738122001f90" providerId="ADAL" clId="{72E5A1B4-9F07-4DD0-8512-E3D7D4AC5AEE}" dt="2022-07-09T07:14:35.110" v="2621" actId="1036"/>
          <ac:spMkLst>
            <pc:docMk/>
            <pc:sldMk cId="354267232" sldId="258"/>
            <ac:spMk id="60" creationId="{978FCCF2-0C9C-451A-AFE5-84447110112D}"/>
          </ac:spMkLst>
        </pc:spChg>
        <pc:spChg chg="add mod topLvl">
          <ac:chgData name="Annie Gilmore Bryant" userId="f7d795f2-1209-4b52-90c4-738122001f90" providerId="ADAL" clId="{72E5A1B4-9F07-4DD0-8512-E3D7D4AC5AEE}" dt="2022-07-09T07:14:35.110" v="2621" actId="1036"/>
          <ac:spMkLst>
            <pc:docMk/>
            <pc:sldMk cId="354267232" sldId="258"/>
            <ac:spMk id="61" creationId="{DB67988B-DED8-4736-9532-35FCDAE09CF9}"/>
          </ac:spMkLst>
        </pc:spChg>
        <pc:spChg chg="add mod topLvl">
          <ac:chgData name="Annie Gilmore Bryant" userId="f7d795f2-1209-4b52-90c4-738122001f90" providerId="ADAL" clId="{72E5A1B4-9F07-4DD0-8512-E3D7D4AC5AEE}" dt="2022-07-09T07:04:04.419" v="2260" actId="20577"/>
          <ac:spMkLst>
            <pc:docMk/>
            <pc:sldMk cId="354267232" sldId="258"/>
            <ac:spMk id="64" creationId="{F3378DDB-8A71-4CA2-AEB6-393B03BCC2FD}"/>
          </ac:spMkLst>
        </pc:spChg>
        <pc:spChg chg="add mod topLvl">
          <ac:chgData name="Annie Gilmore Bryant" userId="f7d795f2-1209-4b52-90c4-738122001f90" providerId="ADAL" clId="{72E5A1B4-9F07-4DD0-8512-E3D7D4AC5AEE}" dt="2022-07-09T07:04:19.163" v="2303" actId="1076"/>
          <ac:spMkLst>
            <pc:docMk/>
            <pc:sldMk cId="354267232" sldId="258"/>
            <ac:spMk id="70" creationId="{AB3FEB08-DFAB-4091-AEAA-BA8B87558409}"/>
          </ac:spMkLst>
        </pc:spChg>
        <pc:spChg chg="add mod topLvl">
          <ac:chgData name="Annie Gilmore Bryant" userId="f7d795f2-1209-4b52-90c4-738122001f90" providerId="ADAL" clId="{72E5A1B4-9F07-4DD0-8512-E3D7D4AC5AEE}" dt="2022-07-09T08:01:06.549" v="4296" actId="1036"/>
          <ac:spMkLst>
            <pc:docMk/>
            <pc:sldMk cId="354267232" sldId="258"/>
            <ac:spMk id="71" creationId="{0C694D34-5DB4-4A63-9900-9BA69BE544F0}"/>
          </ac:spMkLst>
        </pc:spChg>
        <pc:spChg chg="mod">
          <ac:chgData name="Annie Gilmore Bryant" userId="f7d795f2-1209-4b52-90c4-738122001f90" providerId="ADAL" clId="{72E5A1B4-9F07-4DD0-8512-E3D7D4AC5AEE}" dt="2022-07-09T05:46:48.606" v="1499" actId="165"/>
          <ac:spMkLst>
            <pc:docMk/>
            <pc:sldMk cId="354267232" sldId="258"/>
            <ac:spMk id="76" creationId="{9490658A-46F2-4CF7-965E-188EEEF5EBCE}"/>
          </ac:spMkLst>
        </pc:spChg>
        <pc:spChg chg="mod">
          <ac:chgData name="Annie Gilmore Bryant" userId="f7d795f2-1209-4b52-90c4-738122001f90" providerId="ADAL" clId="{72E5A1B4-9F07-4DD0-8512-E3D7D4AC5AEE}" dt="2022-07-09T05:46:48.606" v="1499" actId="165"/>
          <ac:spMkLst>
            <pc:docMk/>
            <pc:sldMk cId="354267232" sldId="258"/>
            <ac:spMk id="77" creationId="{D673800C-F851-4378-B108-04E3E81925A0}"/>
          </ac:spMkLst>
        </pc:spChg>
        <pc:spChg chg="mod">
          <ac:chgData name="Annie Gilmore Bryant" userId="f7d795f2-1209-4b52-90c4-738122001f90" providerId="ADAL" clId="{72E5A1B4-9F07-4DD0-8512-E3D7D4AC5AEE}" dt="2022-07-09T05:46:48.606" v="1499" actId="165"/>
          <ac:spMkLst>
            <pc:docMk/>
            <pc:sldMk cId="354267232" sldId="258"/>
            <ac:spMk id="78" creationId="{00CE7D2D-ED5A-45CF-8A07-3C3762590388}"/>
          </ac:spMkLst>
        </pc:spChg>
        <pc:spChg chg="mod">
          <ac:chgData name="Annie Gilmore Bryant" userId="f7d795f2-1209-4b52-90c4-738122001f90" providerId="ADAL" clId="{72E5A1B4-9F07-4DD0-8512-E3D7D4AC5AEE}" dt="2022-07-09T05:46:48.606" v="1499" actId="165"/>
          <ac:spMkLst>
            <pc:docMk/>
            <pc:sldMk cId="354267232" sldId="258"/>
            <ac:spMk id="79" creationId="{1F2B1E39-DC6B-4095-9DC2-CF22D87C80F5}"/>
          </ac:spMkLst>
        </pc:spChg>
        <pc:spChg chg="mod">
          <ac:chgData name="Annie Gilmore Bryant" userId="f7d795f2-1209-4b52-90c4-738122001f90" providerId="ADAL" clId="{72E5A1B4-9F07-4DD0-8512-E3D7D4AC5AEE}" dt="2022-07-09T05:46:48.606" v="1499" actId="165"/>
          <ac:spMkLst>
            <pc:docMk/>
            <pc:sldMk cId="354267232" sldId="258"/>
            <ac:spMk id="80" creationId="{5978786D-C488-4144-9159-7A6437865650}"/>
          </ac:spMkLst>
        </pc:spChg>
        <pc:spChg chg="mod">
          <ac:chgData name="Annie Gilmore Bryant" userId="f7d795f2-1209-4b52-90c4-738122001f90" providerId="ADAL" clId="{72E5A1B4-9F07-4DD0-8512-E3D7D4AC5AEE}" dt="2022-07-09T05:46:48.606" v="1499" actId="165"/>
          <ac:spMkLst>
            <pc:docMk/>
            <pc:sldMk cId="354267232" sldId="258"/>
            <ac:spMk id="81" creationId="{403F1A09-56C2-4A9A-9940-F1C8F4F28FD0}"/>
          </ac:spMkLst>
        </pc:spChg>
        <pc:spChg chg="mod">
          <ac:chgData name="Annie Gilmore Bryant" userId="f7d795f2-1209-4b52-90c4-738122001f90" providerId="ADAL" clId="{72E5A1B4-9F07-4DD0-8512-E3D7D4AC5AEE}" dt="2022-07-09T05:46:48.606" v="1499" actId="165"/>
          <ac:spMkLst>
            <pc:docMk/>
            <pc:sldMk cId="354267232" sldId="258"/>
            <ac:spMk id="82" creationId="{69EC3AFC-8560-48DD-9C6F-5A0519D21C37}"/>
          </ac:spMkLst>
        </pc:spChg>
        <pc:spChg chg="mod">
          <ac:chgData name="Annie Gilmore Bryant" userId="f7d795f2-1209-4b52-90c4-738122001f90" providerId="ADAL" clId="{72E5A1B4-9F07-4DD0-8512-E3D7D4AC5AEE}" dt="2022-07-09T05:46:48.606" v="1499" actId="165"/>
          <ac:spMkLst>
            <pc:docMk/>
            <pc:sldMk cId="354267232" sldId="258"/>
            <ac:spMk id="83" creationId="{BED8EF2C-1E7F-432C-81D6-D746C1796D34}"/>
          </ac:spMkLst>
        </pc:spChg>
        <pc:spChg chg="mod">
          <ac:chgData name="Annie Gilmore Bryant" userId="f7d795f2-1209-4b52-90c4-738122001f90" providerId="ADAL" clId="{72E5A1B4-9F07-4DD0-8512-E3D7D4AC5AEE}" dt="2022-07-09T05:46:48.606" v="1499" actId="165"/>
          <ac:spMkLst>
            <pc:docMk/>
            <pc:sldMk cId="354267232" sldId="258"/>
            <ac:spMk id="84" creationId="{B205B7A2-D6C5-430B-BE55-73D21819A51C}"/>
          </ac:spMkLst>
        </pc:spChg>
        <pc:spChg chg="mod">
          <ac:chgData name="Annie Gilmore Bryant" userId="f7d795f2-1209-4b52-90c4-738122001f90" providerId="ADAL" clId="{72E5A1B4-9F07-4DD0-8512-E3D7D4AC5AEE}" dt="2022-07-09T05:46:48.606" v="1499" actId="165"/>
          <ac:spMkLst>
            <pc:docMk/>
            <pc:sldMk cId="354267232" sldId="258"/>
            <ac:spMk id="85" creationId="{3E48E4FD-47AB-4829-809D-0ED022ABD851}"/>
          </ac:spMkLst>
        </pc:spChg>
        <pc:spChg chg="mod">
          <ac:chgData name="Annie Gilmore Bryant" userId="f7d795f2-1209-4b52-90c4-738122001f90" providerId="ADAL" clId="{72E5A1B4-9F07-4DD0-8512-E3D7D4AC5AEE}" dt="2022-07-09T05:46:48.606" v="1499" actId="165"/>
          <ac:spMkLst>
            <pc:docMk/>
            <pc:sldMk cId="354267232" sldId="258"/>
            <ac:spMk id="86" creationId="{BE19FAC3-1EDC-4580-A589-D882C68740DD}"/>
          </ac:spMkLst>
        </pc:spChg>
        <pc:spChg chg="mod">
          <ac:chgData name="Annie Gilmore Bryant" userId="f7d795f2-1209-4b52-90c4-738122001f90" providerId="ADAL" clId="{72E5A1B4-9F07-4DD0-8512-E3D7D4AC5AEE}" dt="2022-07-09T05:46:48.606" v="1499" actId="165"/>
          <ac:spMkLst>
            <pc:docMk/>
            <pc:sldMk cId="354267232" sldId="258"/>
            <ac:spMk id="87" creationId="{3ED56728-81D7-41DB-AA4C-7D8EC6B1637E}"/>
          </ac:spMkLst>
        </pc:spChg>
        <pc:spChg chg="add del mod topLvl">
          <ac:chgData name="Annie Gilmore Bryant" userId="f7d795f2-1209-4b52-90c4-738122001f90" providerId="ADAL" clId="{72E5A1B4-9F07-4DD0-8512-E3D7D4AC5AEE}" dt="2022-07-09T05:46:51.713" v="1500" actId="478"/>
          <ac:spMkLst>
            <pc:docMk/>
            <pc:sldMk cId="354267232" sldId="258"/>
            <ac:spMk id="91" creationId="{12954156-5949-4E1C-B613-F5148C9FFF0E}"/>
          </ac:spMkLst>
        </pc:spChg>
        <pc:spChg chg="add del mod topLvl">
          <ac:chgData name="Annie Gilmore Bryant" userId="f7d795f2-1209-4b52-90c4-738122001f90" providerId="ADAL" clId="{72E5A1B4-9F07-4DD0-8512-E3D7D4AC5AEE}" dt="2022-07-09T06:50:39.816" v="2066" actId="478"/>
          <ac:spMkLst>
            <pc:docMk/>
            <pc:sldMk cId="354267232" sldId="258"/>
            <ac:spMk id="93" creationId="{67E18683-AEE8-4823-8EC8-03FC490F9160}"/>
          </ac:spMkLst>
        </pc:spChg>
        <pc:spChg chg="add del mod topLvl">
          <ac:chgData name="Annie Gilmore Bryant" userId="f7d795f2-1209-4b52-90c4-738122001f90" providerId="ADAL" clId="{72E5A1B4-9F07-4DD0-8512-E3D7D4AC5AEE}" dt="2022-07-09T06:50:42.577" v="2067" actId="478"/>
          <ac:spMkLst>
            <pc:docMk/>
            <pc:sldMk cId="354267232" sldId="258"/>
            <ac:spMk id="94" creationId="{9188C4AC-28B9-4D4E-9C51-5DE5B5266DF0}"/>
          </ac:spMkLst>
        </pc:spChg>
        <pc:spChg chg="add mod">
          <ac:chgData name="Annie Gilmore Bryant" userId="f7d795f2-1209-4b52-90c4-738122001f90" providerId="ADAL" clId="{72E5A1B4-9F07-4DD0-8512-E3D7D4AC5AEE}" dt="2022-07-09T06:44:29.463" v="1930" actId="20577"/>
          <ac:spMkLst>
            <pc:docMk/>
            <pc:sldMk cId="354267232" sldId="258"/>
            <ac:spMk id="95" creationId="{7AF7AC1D-869D-4D4C-9BF0-FDB9B3744AE6}"/>
          </ac:spMkLst>
        </pc:spChg>
        <pc:spChg chg="add mod ord">
          <ac:chgData name="Annie Gilmore Bryant" userId="f7d795f2-1209-4b52-90c4-738122001f90" providerId="ADAL" clId="{72E5A1B4-9F07-4DD0-8512-E3D7D4AC5AEE}" dt="2022-07-09T07:17:42.123" v="2782" actId="1035"/>
          <ac:spMkLst>
            <pc:docMk/>
            <pc:sldMk cId="354267232" sldId="258"/>
            <ac:spMk id="99" creationId="{43DFF4FF-D752-4FA7-A828-F416B244E885}"/>
          </ac:spMkLst>
        </pc:spChg>
        <pc:spChg chg="add mod">
          <ac:chgData name="Annie Gilmore Bryant" userId="f7d795f2-1209-4b52-90c4-738122001f90" providerId="ADAL" clId="{72E5A1B4-9F07-4DD0-8512-E3D7D4AC5AEE}" dt="2022-07-09T07:10:10.171" v="2384"/>
          <ac:spMkLst>
            <pc:docMk/>
            <pc:sldMk cId="354267232" sldId="258"/>
            <ac:spMk id="102" creationId="{64586769-6080-4536-B0FD-D95935A71836}"/>
          </ac:spMkLst>
        </pc:spChg>
        <pc:spChg chg="mod topLvl">
          <ac:chgData name="Annie Gilmore Bryant" userId="f7d795f2-1209-4b52-90c4-738122001f90" providerId="ADAL" clId="{72E5A1B4-9F07-4DD0-8512-E3D7D4AC5AEE}" dt="2022-07-09T07:17:26.632" v="2762" actId="1036"/>
          <ac:spMkLst>
            <pc:docMk/>
            <pc:sldMk cId="354267232" sldId="258"/>
            <ac:spMk id="105" creationId="{612A2E66-6B56-42D5-9427-FC5FDCE6A9DF}"/>
          </ac:spMkLst>
        </pc:spChg>
        <pc:spChg chg="mod topLvl">
          <ac:chgData name="Annie Gilmore Bryant" userId="f7d795f2-1209-4b52-90c4-738122001f90" providerId="ADAL" clId="{72E5A1B4-9F07-4DD0-8512-E3D7D4AC5AEE}" dt="2022-07-09T07:17:26.632" v="2762" actId="1036"/>
          <ac:spMkLst>
            <pc:docMk/>
            <pc:sldMk cId="354267232" sldId="258"/>
            <ac:spMk id="106" creationId="{EC5A24DA-E71F-4134-AF15-A1461B259E00}"/>
          </ac:spMkLst>
        </pc:spChg>
        <pc:spChg chg="mod topLvl">
          <ac:chgData name="Annie Gilmore Bryant" userId="f7d795f2-1209-4b52-90c4-738122001f90" providerId="ADAL" clId="{72E5A1B4-9F07-4DD0-8512-E3D7D4AC5AEE}" dt="2022-07-09T07:17:26.632" v="2762" actId="1036"/>
          <ac:spMkLst>
            <pc:docMk/>
            <pc:sldMk cId="354267232" sldId="258"/>
            <ac:spMk id="107" creationId="{7D9AA67C-61B2-4813-BE3F-647BBDBA6C2D}"/>
          </ac:spMkLst>
        </pc:spChg>
        <pc:spChg chg="mod topLvl">
          <ac:chgData name="Annie Gilmore Bryant" userId="f7d795f2-1209-4b52-90c4-738122001f90" providerId="ADAL" clId="{72E5A1B4-9F07-4DD0-8512-E3D7D4AC5AEE}" dt="2022-07-09T07:17:26.632" v="2762" actId="1036"/>
          <ac:spMkLst>
            <pc:docMk/>
            <pc:sldMk cId="354267232" sldId="258"/>
            <ac:spMk id="108" creationId="{8B289830-BAEA-4A07-83E2-AC9CD92D1A93}"/>
          </ac:spMkLst>
        </pc:spChg>
        <pc:spChg chg="mod topLvl">
          <ac:chgData name="Annie Gilmore Bryant" userId="f7d795f2-1209-4b52-90c4-738122001f90" providerId="ADAL" clId="{72E5A1B4-9F07-4DD0-8512-E3D7D4AC5AEE}" dt="2022-07-09T07:17:26.632" v="2762" actId="1036"/>
          <ac:spMkLst>
            <pc:docMk/>
            <pc:sldMk cId="354267232" sldId="258"/>
            <ac:spMk id="109" creationId="{8E2A4B55-4A18-4603-A9E3-C8E23F378467}"/>
          </ac:spMkLst>
        </pc:spChg>
        <pc:spChg chg="mod topLvl">
          <ac:chgData name="Annie Gilmore Bryant" userId="f7d795f2-1209-4b52-90c4-738122001f90" providerId="ADAL" clId="{72E5A1B4-9F07-4DD0-8512-E3D7D4AC5AEE}" dt="2022-07-09T07:17:26.632" v="2762" actId="1036"/>
          <ac:spMkLst>
            <pc:docMk/>
            <pc:sldMk cId="354267232" sldId="258"/>
            <ac:spMk id="110" creationId="{4F8B0FE8-7C47-4464-8D94-82266242D381}"/>
          </ac:spMkLst>
        </pc:spChg>
        <pc:spChg chg="mod topLvl">
          <ac:chgData name="Annie Gilmore Bryant" userId="f7d795f2-1209-4b52-90c4-738122001f90" providerId="ADAL" clId="{72E5A1B4-9F07-4DD0-8512-E3D7D4AC5AEE}" dt="2022-07-09T07:17:26.632" v="2762" actId="1036"/>
          <ac:spMkLst>
            <pc:docMk/>
            <pc:sldMk cId="354267232" sldId="258"/>
            <ac:spMk id="111" creationId="{3FAD4113-EB21-4356-B8B0-034C12FA8266}"/>
          </ac:spMkLst>
        </pc:spChg>
        <pc:spChg chg="mod topLvl">
          <ac:chgData name="Annie Gilmore Bryant" userId="f7d795f2-1209-4b52-90c4-738122001f90" providerId="ADAL" clId="{72E5A1B4-9F07-4DD0-8512-E3D7D4AC5AEE}" dt="2022-07-09T07:17:26.632" v="2762" actId="1036"/>
          <ac:spMkLst>
            <pc:docMk/>
            <pc:sldMk cId="354267232" sldId="258"/>
            <ac:spMk id="112" creationId="{162E81F1-C6C7-4D8F-AD59-BDD82E441C3F}"/>
          </ac:spMkLst>
        </pc:spChg>
        <pc:spChg chg="mod topLvl">
          <ac:chgData name="Annie Gilmore Bryant" userId="f7d795f2-1209-4b52-90c4-738122001f90" providerId="ADAL" clId="{72E5A1B4-9F07-4DD0-8512-E3D7D4AC5AEE}" dt="2022-07-09T07:17:26.632" v="2762" actId="1036"/>
          <ac:spMkLst>
            <pc:docMk/>
            <pc:sldMk cId="354267232" sldId="258"/>
            <ac:spMk id="113" creationId="{0C4FD57E-3A51-452F-AC1E-3235DFBFFA2F}"/>
          </ac:spMkLst>
        </pc:spChg>
        <pc:spChg chg="mod topLvl">
          <ac:chgData name="Annie Gilmore Bryant" userId="f7d795f2-1209-4b52-90c4-738122001f90" providerId="ADAL" clId="{72E5A1B4-9F07-4DD0-8512-E3D7D4AC5AEE}" dt="2022-07-09T07:17:26.632" v="2762" actId="1036"/>
          <ac:spMkLst>
            <pc:docMk/>
            <pc:sldMk cId="354267232" sldId="258"/>
            <ac:spMk id="114" creationId="{B3115405-5F78-4CFE-8139-EAC3E55B94F7}"/>
          </ac:spMkLst>
        </pc:spChg>
        <pc:spChg chg="mod topLvl">
          <ac:chgData name="Annie Gilmore Bryant" userId="f7d795f2-1209-4b52-90c4-738122001f90" providerId="ADAL" clId="{72E5A1B4-9F07-4DD0-8512-E3D7D4AC5AEE}" dt="2022-07-09T07:17:26.632" v="2762" actId="1036"/>
          <ac:spMkLst>
            <pc:docMk/>
            <pc:sldMk cId="354267232" sldId="258"/>
            <ac:spMk id="115" creationId="{BB341BF5-89D7-416E-BF6A-F075DD0B89EB}"/>
          </ac:spMkLst>
        </pc:spChg>
        <pc:spChg chg="mod topLvl">
          <ac:chgData name="Annie Gilmore Bryant" userId="f7d795f2-1209-4b52-90c4-738122001f90" providerId="ADAL" clId="{72E5A1B4-9F07-4DD0-8512-E3D7D4AC5AEE}" dt="2022-07-09T07:17:26.632" v="2762" actId="1036"/>
          <ac:spMkLst>
            <pc:docMk/>
            <pc:sldMk cId="354267232" sldId="258"/>
            <ac:spMk id="116" creationId="{91D8AE97-5CD6-4264-8491-AC7C56D79457}"/>
          </ac:spMkLst>
        </pc:spChg>
        <pc:spChg chg="add del mod">
          <ac:chgData name="Annie Gilmore Bryant" userId="f7d795f2-1209-4b52-90c4-738122001f90" providerId="ADAL" clId="{72E5A1B4-9F07-4DD0-8512-E3D7D4AC5AEE}" dt="2022-07-09T07:10:27.323" v="2393" actId="478"/>
          <ac:spMkLst>
            <pc:docMk/>
            <pc:sldMk cId="354267232" sldId="258"/>
            <ac:spMk id="121" creationId="{FD8CD628-A51B-4533-BAE9-1DD6AB6CE45C}"/>
          </ac:spMkLst>
        </pc:spChg>
        <pc:spChg chg="add mod">
          <ac:chgData name="Annie Gilmore Bryant" userId="f7d795f2-1209-4b52-90c4-738122001f90" providerId="ADAL" clId="{72E5A1B4-9F07-4DD0-8512-E3D7D4AC5AEE}" dt="2022-07-09T07:17:26.632" v="2762" actId="1036"/>
          <ac:spMkLst>
            <pc:docMk/>
            <pc:sldMk cId="354267232" sldId="258"/>
            <ac:spMk id="122" creationId="{4BFE447A-22DE-443E-821B-65AF2A9D16C8}"/>
          </ac:spMkLst>
        </pc:spChg>
        <pc:spChg chg="add mod">
          <ac:chgData name="Annie Gilmore Bryant" userId="f7d795f2-1209-4b52-90c4-738122001f90" providerId="ADAL" clId="{72E5A1B4-9F07-4DD0-8512-E3D7D4AC5AEE}" dt="2022-07-09T07:17:42.123" v="2782" actId="1035"/>
          <ac:spMkLst>
            <pc:docMk/>
            <pc:sldMk cId="354267232" sldId="258"/>
            <ac:spMk id="123" creationId="{CD869632-8E18-4DD0-88B8-85C9B8F4017A}"/>
          </ac:spMkLst>
        </pc:spChg>
        <pc:spChg chg="add mod ord">
          <ac:chgData name="Annie Gilmore Bryant" userId="f7d795f2-1209-4b52-90c4-738122001f90" providerId="ADAL" clId="{72E5A1B4-9F07-4DD0-8512-E3D7D4AC5AEE}" dt="2022-07-09T07:17:42.123" v="2782" actId="1035"/>
          <ac:spMkLst>
            <pc:docMk/>
            <pc:sldMk cId="354267232" sldId="258"/>
            <ac:spMk id="124" creationId="{34598FE8-A100-43AD-A9C2-75B7001A5390}"/>
          </ac:spMkLst>
        </pc:spChg>
        <pc:spChg chg="add mod">
          <ac:chgData name="Annie Gilmore Bryant" userId="f7d795f2-1209-4b52-90c4-738122001f90" providerId="ADAL" clId="{72E5A1B4-9F07-4DD0-8512-E3D7D4AC5AEE}" dt="2022-07-09T07:17:42.123" v="2782" actId="1035"/>
          <ac:spMkLst>
            <pc:docMk/>
            <pc:sldMk cId="354267232" sldId="258"/>
            <ac:spMk id="125" creationId="{0FC44685-2336-492E-BCFB-B02F5A8F41C6}"/>
          </ac:spMkLst>
        </pc:spChg>
        <pc:spChg chg="add del mod">
          <ac:chgData name="Annie Gilmore Bryant" userId="f7d795f2-1209-4b52-90c4-738122001f90" providerId="ADAL" clId="{72E5A1B4-9F07-4DD0-8512-E3D7D4AC5AEE}" dt="2022-07-09T07:16:39.755" v="2702" actId="478"/>
          <ac:spMkLst>
            <pc:docMk/>
            <pc:sldMk cId="354267232" sldId="258"/>
            <ac:spMk id="129" creationId="{87F41EED-6005-4868-A377-F37EBC1079CA}"/>
          </ac:spMkLst>
        </pc:spChg>
        <pc:spChg chg="add mod">
          <ac:chgData name="Annie Gilmore Bryant" userId="f7d795f2-1209-4b52-90c4-738122001f90" providerId="ADAL" clId="{72E5A1B4-9F07-4DD0-8512-E3D7D4AC5AEE}" dt="2022-07-09T07:17:42.123" v="2782" actId="1035"/>
          <ac:spMkLst>
            <pc:docMk/>
            <pc:sldMk cId="354267232" sldId="258"/>
            <ac:spMk id="130" creationId="{038A7763-CA16-4AAF-B7AD-343C5DD796CC}"/>
          </ac:spMkLst>
        </pc:spChg>
        <pc:spChg chg="add mod">
          <ac:chgData name="Annie Gilmore Bryant" userId="f7d795f2-1209-4b52-90c4-738122001f90" providerId="ADAL" clId="{72E5A1B4-9F07-4DD0-8512-E3D7D4AC5AEE}" dt="2022-07-09T07:17:42.123" v="2782" actId="1035"/>
          <ac:spMkLst>
            <pc:docMk/>
            <pc:sldMk cId="354267232" sldId="258"/>
            <ac:spMk id="134" creationId="{0A096871-F9C7-46CC-8466-B8E2C5A004D8}"/>
          </ac:spMkLst>
        </pc:spChg>
        <pc:spChg chg="add mod">
          <ac:chgData name="Annie Gilmore Bryant" userId="f7d795f2-1209-4b52-90c4-738122001f90" providerId="ADAL" clId="{72E5A1B4-9F07-4DD0-8512-E3D7D4AC5AEE}" dt="2022-07-09T07:17:44.591" v="2786" actId="1035"/>
          <ac:spMkLst>
            <pc:docMk/>
            <pc:sldMk cId="354267232" sldId="258"/>
            <ac:spMk id="135" creationId="{DD09C062-18FE-4928-AE9B-4430FC8BFA6C}"/>
          </ac:spMkLst>
        </pc:spChg>
        <pc:spChg chg="add mod">
          <ac:chgData name="Annie Gilmore Bryant" userId="f7d795f2-1209-4b52-90c4-738122001f90" providerId="ADAL" clId="{72E5A1B4-9F07-4DD0-8512-E3D7D4AC5AEE}" dt="2022-07-09T07:17:44.591" v="2786" actId="1035"/>
          <ac:spMkLst>
            <pc:docMk/>
            <pc:sldMk cId="354267232" sldId="258"/>
            <ac:spMk id="136" creationId="{ACF8CEF2-EF27-41A4-B10D-841F86DEB98C}"/>
          </ac:spMkLst>
        </pc:spChg>
        <pc:spChg chg="add mod">
          <ac:chgData name="Annie Gilmore Bryant" userId="f7d795f2-1209-4b52-90c4-738122001f90" providerId="ADAL" clId="{72E5A1B4-9F07-4DD0-8512-E3D7D4AC5AEE}" dt="2022-07-09T07:17:44.591" v="2786" actId="1035"/>
          <ac:spMkLst>
            <pc:docMk/>
            <pc:sldMk cId="354267232" sldId="258"/>
            <ac:spMk id="137" creationId="{66610B56-B270-422E-9E68-D833697061C4}"/>
          </ac:spMkLst>
        </pc:spChg>
        <pc:spChg chg="add mod">
          <ac:chgData name="Annie Gilmore Bryant" userId="f7d795f2-1209-4b52-90c4-738122001f90" providerId="ADAL" clId="{72E5A1B4-9F07-4DD0-8512-E3D7D4AC5AEE}" dt="2022-07-09T07:17:44.591" v="2786" actId="1035"/>
          <ac:spMkLst>
            <pc:docMk/>
            <pc:sldMk cId="354267232" sldId="258"/>
            <ac:spMk id="139" creationId="{8D42AB44-51B8-4556-AA80-48F59BCDEB74}"/>
          </ac:spMkLst>
        </pc:spChg>
        <pc:spChg chg="add mod">
          <ac:chgData name="Annie Gilmore Bryant" userId="f7d795f2-1209-4b52-90c4-738122001f90" providerId="ADAL" clId="{72E5A1B4-9F07-4DD0-8512-E3D7D4AC5AEE}" dt="2022-07-09T07:17:44.591" v="2786" actId="1035"/>
          <ac:spMkLst>
            <pc:docMk/>
            <pc:sldMk cId="354267232" sldId="258"/>
            <ac:spMk id="140" creationId="{BCFD945C-BFD0-436F-8B51-CF465E6BA4F9}"/>
          </ac:spMkLst>
        </pc:spChg>
        <pc:spChg chg="add mod">
          <ac:chgData name="Annie Gilmore Bryant" userId="f7d795f2-1209-4b52-90c4-738122001f90" providerId="ADAL" clId="{72E5A1B4-9F07-4DD0-8512-E3D7D4AC5AEE}" dt="2022-07-09T09:09:40.619" v="5687" actId="20577"/>
          <ac:spMkLst>
            <pc:docMk/>
            <pc:sldMk cId="354267232" sldId="258"/>
            <ac:spMk id="143" creationId="{C8BA794A-F5B1-4BD0-87AF-5C670775C13A}"/>
          </ac:spMkLst>
        </pc:spChg>
        <pc:spChg chg="add mod">
          <ac:chgData name="Annie Gilmore Bryant" userId="f7d795f2-1209-4b52-90c4-738122001f90" providerId="ADAL" clId="{72E5A1B4-9F07-4DD0-8512-E3D7D4AC5AEE}" dt="2022-07-09T07:17:44.591" v="2786" actId="1035"/>
          <ac:spMkLst>
            <pc:docMk/>
            <pc:sldMk cId="354267232" sldId="258"/>
            <ac:spMk id="144" creationId="{7C3629C2-3343-46D8-B152-78946D1363EA}"/>
          </ac:spMkLst>
        </pc:spChg>
        <pc:grpChg chg="add del mod">
          <ac:chgData name="Annie Gilmore Bryant" userId="f7d795f2-1209-4b52-90c4-738122001f90" providerId="ADAL" clId="{72E5A1B4-9F07-4DD0-8512-E3D7D4AC5AEE}" dt="2022-07-09T05:46:48.606" v="1499" actId="165"/>
          <ac:grpSpMkLst>
            <pc:docMk/>
            <pc:sldMk cId="354267232" sldId="258"/>
            <ac:grpSpMk id="3" creationId="{C2C201CC-F64A-42E8-8071-5626138A6B8E}"/>
          </ac:grpSpMkLst>
        </pc:grpChg>
        <pc:grpChg chg="add mod topLvl">
          <ac:chgData name="Annie Gilmore Bryant" userId="f7d795f2-1209-4b52-90c4-738122001f90" providerId="ADAL" clId="{72E5A1B4-9F07-4DD0-8512-E3D7D4AC5AEE}" dt="2022-07-09T07:14:35.110" v="2621" actId="1036"/>
          <ac:grpSpMkLst>
            <pc:docMk/>
            <pc:sldMk cId="354267232" sldId="258"/>
            <ac:grpSpMk id="23" creationId="{FCBC6244-D85E-48C6-A3F7-DDF42B8BF535}"/>
          </ac:grpSpMkLst>
        </pc:grpChg>
        <pc:grpChg chg="mod">
          <ac:chgData name="Annie Gilmore Bryant" userId="f7d795f2-1209-4b52-90c4-738122001f90" providerId="ADAL" clId="{72E5A1B4-9F07-4DD0-8512-E3D7D4AC5AEE}" dt="2022-07-09T07:14:35.110" v="2621" actId="1036"/>
          <ac:grpSpMkLst>
            <pc:docMk/>
            <pc:sldMk cId="354267232" sldId="258"/>
            <ac:grpSpMk id="24" creationId="{C2597F37-70EB-4B85-BFFD-0B68217A124C}"/>
          </ac:grpSpMkLst>
        </pc:grpChg>
        <pc:grpChg chg="mod">
          <ac:chgData name="Annie Gilmore Bryant" userId="f7d795f2-1209-4b52-90c4-738122001f90" providerId="ADAL" clId="{72E5A1B4-9F07-4DD0-8512-E3D7D4AC5AEE}" dt="2022-07-09T07:14:35.110" v="2621" actId="1036"/>
          <ac:grpSpMkLst>
            <pc:docMk/>
            <pc:sldMk cId="354267232" sldId="258"/>
            <ac:grpSpMk id="27" creationId="{1C8B84D2-2B6D-45C4-B5C9-CECBF35DAA00}"/>
          </ac:grpSpMkLst>
        </pc:grpChg>
        <pc:grpChg chg="mod">
          <ac:chgData name="Annie Gilmore Bryant" userId="f7d795f2-1209-4b52-90c4-738122001f90" providerId="ADAL" clId="{72E5A1B4-9F07-4DD0-8512-E3D7D4AC5AEE}" dt="2022-07-09T07:14:35.110" v="2621" actId="1036"/>
          <ac:grpSpMkLst>
            <pc:docMk/>
            <pc:sldMk cId="354267232" sldId="258"/>
            <ac:grpSpMk id="30" creationId="{27DC0A5E-4E86-4E77-87E2-0BEA5F031CA3}"/>
          </ac:grpSpMkLst>
        </pc:grpChg>
        <pc:grpChg chg="mod">
          <ac:chgData name="Annie Gilmore Bryant" userId="f7d795f2-1209-4b52-90c4-738122001f90" providerId="ADAL" clId="{72E5A1B4-9F07-4DD0-8512-E3D7D4AC5AEE}" dt="2022-07-09T07:14:35.110" v="2621" actId="1036"/>
          <ac:grpSpMkLst>
            <pc:docMk/>
            <pc:sldMk cId="354267232" sldId="258"/>
            <ac:grpSpMk id="36" creationId="{0372B812-7144-49F2-81E8-E57C7F37566D}"/>
          </ac:grpSpMkLst>
        </pc:grpChg>
        <pc:grpChg chg="mod">
          <ac:chgData name="Annie Gilmore Bryant" userId="f7d795f2-1209-4b52-90c4-738122001f90" providerId="ADAL" clId="{72E5A1B4-9F07-4DD0-8512-E3D7D4AC5AEE}" dt="2022-07-09T07:14:35.110" v="2621" actId="1036"/>
          <ac:grpSpMkLst>
            <pc:docMk/>
            <pc:sldMk cId="354267232" sldId="258"/>
            <ac:grpSpMk id="37" creationId="{1056A01F-C270-410B-8CDF-8135395A2C13}"/>
          </ac:grpSpMkLst>
        </pc:grpChg>
        <pc:grpChg chg="add mod topLvl">
          <ac:chgData name="Annie Gilmore Bryant" userId="f7d795f2-1209-4b52-90c4-738122001f90" providerId="ADAL" clId="{72E5A1B4-9F07-4DD0-8512-E3D7D4AC5AEE}" dt="2022-07-09T07:14:35.110" v="2621" actId="1036"/>
          <ac:grpSpMkLst>
            <pc:docMk/>
            <pc:sldMk cId="354267232" sldId="258"/>
            <ac:grpSpMk id="44" creationId="{78080F36-CD93-4E8E-81F2-69654E23B3C4}"/>
          </ac:grpSpMkLst>
        </pc:grpChg>
        <pc:grpChg chg="mod">
          <ac:chgData name="Annie Gilmore Bryant" userId="f7d795f2-1209-4b52-90c4-738122001f90" providerId="ADAL" clId="{72E5A1B4-9F07-4DD0-8512-E3D7D4AC5AEE}" dt="2022-07-09T07:14:35.110" v="2621" actId="1036"/>
          <ac:grpSpMkLst>
            <pc:docMk/>
            <pc:sldMk cId="354267232" sldId="258"/>
            <ac:grpSpMk id="45" creationId="{C8CFFA8D-944A-4528-B60E-03CA1BBD43D2}"/>
          </ac:grpSpMkLst>
        </pc:grpChg>
        <pc:grpChg chg="mod">
          <ac:chgData name="Annie Gilmore Bryant" userId="f7d795f2-1209-4b52-90c4-738122001f90" providerId="ADAL" clId="{72E5A1B4-9F07-4DD0-8512-E3D7D4AC5AEE}" dt="2022-07-09T07:14:35.110" v="2621" actId="1036"/>
          <ac:grpSpMkLst>
            <pc:docMk/>
            <pc:sldMk cId="354267232" sldId="258"/>
            <ac:grpSpMk id="46" creationId="{9E90F228-1721-4C84-A1B8-BB2D0AA5ADC3}"/>
          </ac:grpSpMkLst>
        </pc:grpChg>
        <pc:grpChg chg="mod">
          <ac:chgData name="Annie Gilmore Bryant" userId="f7d795f2-1209-4b52-90c4-738122001f90" providerId="ADAL" clId="{72E5A1B4-9F07-4DD0-8512-E3D7D4AC5AEE}" dt="2022-07-09T07:14:35.110" v="2621" actId="1036"/>
          <ac:grpSpMkLst>
            <pc:docMk/>
            <pc:sldMk cId="354267232" sldId="258"/>
            <ac:grpSpMk id="47" creationId="{DF98E2BA-2CC0-45B9-95CB-151BDA66E54F}"/>
          </ac:grpSpMkLst>
        </pc:grpChg>
        <pc:grpChg chg="mod">
          <ac:chgData name="Annie Gilmore Bryant" userId="f7d795f2-1209-4b52-90c4-738122001f90" providerId="ADAL" clId="{72E5A1B4-9F07-4DD0-8512-E3D7D4AC5AEE}" dt="2022-07-09T07:14:35.110" v="2621" actId="1036"/>
          <ac:grpSpMkLst>
            <pc:docMk/>
            <pc:sldMk cId="354267232" sldId="258"/>
            <ac:grpSpMk id="52" creationId="{5E740BD1-B29D-4F85-929E-4C146AB85673}"/>
          </ac:grpSpMkLst>
        </pc:grpChg>
        <pc:grpChg chg="mod">
          <ac:chgData name="Annie Gilmore Bryant" userId="f7d795f2-1209-4b52-90c4-738122001f90" providerId="ADAL" clId="{72E5A1B4-9F07-4DD0-8512-E3D7D4AC5AEE}" dt="2022-07-09T07:14:35.110" v="2621" actId="1036"/>
          <ac:grpSpMkLst>
            <pc:docMk/>
            <pc:sldMk cId="354267232" sldId="258"/>
            <ac:grpSpMk id="53" creationId="{5B8F8283-7CDA-4154-9CD7-144463716151}"/>
          </ac:grpSpMkLst>
        </pc:grpChg>
        <pc:grpChg chg="add del mod topLvl">
          <ac:chgData name="Annie Gilmore Bryant" userId="f7d795f2-1209-4b52-90c4-738122001f90" providerId="ADAL" clId="{72E5A1B4-9F07-4DD0-8512-E3D7D4AC5AEE}" dt="2022-07-09T05:46:51.713" v="1500" actId="478"/>
          <ac:grpSpMkLst>
            <pc:docMk/>
            <pc:sldMk cId="354267232" sldId="258"/>
            <ac:grpSpMk id="74" creationId="{00AB1549-CFC6-42FD-AD8C-08D3F85A2222}"/>
          </ac:grpSpMkLst>
        </pc:grpChg>
        <pc:grpChg chg="mod">
          <ac:chgData name="Annie Gilmore Bryant" userId="f7d795f2-1209-4b52-90c4-738122001f90" providerId="ADAL" clId="{72E5A1B4-9F07-4DD0-8512-E3D7D4AC5AEE}" dt="2022-07-09T05:46:48.606" v="1499" actId="165"/>
          <ac:grpSpMkLst>
            <pc:docMk/>
            <pc:sldMk cId="354267232" sldId="258"/>
            <ac:grpSpMk id="75" creationId="{076DA816-20E3-4A18-8454-6350357C3ED1}"/>
          </ac:grpSpMkLst>
        </pc:grpChg>
        <pc:grpChg chg="add del mod">
          <ac:chgData name="Annie Gilmore Bryant" userId="f7d795f2-1209-4b52-90c4-738122001f90" providerId="ADAL" clId="{72E5A1B4-9F07-4DD0-8512-E3D7D4AC5AEE}" dt="2022-07-09T07:09:02.950" v="2377" actId="165"/>
          <ac:grpSpMkLst>
            <pc:docMk/>
            <pc:sldMk cId="354267232" sldId="258"/>
            <ac:grpSpMk id="103" creationId="{C612D209-E104-461E-88AB-6CB9757760F3}"/>
          </ac:grpSpMkLst>
        </pc:grpChg>
        <pc:grpChg chg="mod topLvl">
          <ac:chgData name="Annie Gilmore Bryant" userId="f7d795f2-1209-4b52-90c4-738122001f90" providerId="ADAL" clId="{72E5A1B4-9F07-4DD0-8512-E3D7D4AC5AEE}" dt="2022-07-09T07:17:26.632" v="2762" actId="1036"/>
          <ac:grpSpMkLst>
            <pc:docMk/>
            <pc:sldMk cId="354267232" sldId="258"/>
            <ac:grpSpMk id="104" creationId="{850039EC-322B-48BC-854B-BB04E5E46C92}"/>
          </ac:grpSpMkLst>
        </pc:grpChg>
        <pc:grpChg chg="add mod">
          <ac:chgData name="Annie Gilmore Bryant" userId="f7d795f2-1209-4b52-90c4-738122001f90" providerId="ADAL" clId="{72E5A1B4-9F07-4DD0-8512-E3D7D4AC5AEE}" dt="2022-07-09T07:14:19.050" v="2604" actId="1076"/>
          <ac:grpSpMkLst>
            <pc:docMk/>
            <pc:sldMk cId="354267232" sldId="258"/>
            <ac:grpSpMk id="120" creationId="{1A08A529-E706-46B5-886C-15F23C22CAE2}"/>
          </ac:grpSpMkLst>
        </pc:grpChg>
        <pc:graphicFrameChg chg="add mod modGraphic">
          <ac:chgData name="Annie Gilmore Bryant" userId="f7d795f2-1209-4b52-90c4-738122001f90" providerId="ADAL" clId="{72E5A1B4-9F07-4DD0-8512-E3D7D4AC5AEE}" dt="2022-07-09T07:17:42.123" v="2782" actId="1035"/>
          <ac:graphicFrameMkLst>
            <pc:docMk/>
            <pc:sldMk cId="354267232" sldId="258"/>
            <ac:graphicFrameMk id="96" creationId="{D03B10D2-3355-45D5-96E6-4956262251C9}"/>
          </ac:graphicFrameMkLst>
        </pc:graphicFrameChg>
        <pc:graphicFrameChg chg="add del mod">
          <ac:chgData name="Annie Gilmore Bryant" userId="f7d795f2-1209-4b52-90c4-738122001f90" providerId="ADAL" clId="{72E5A1B4-9F07-4DD0-8512-E3D7D4AC5AEE}" dt="2022-07-09T07:16:41.313" v="2703" actId="478"/>
          <ac:graphicFrameMkLst>
            <pc:docMk/>
            <pc:sldMk cId="354267232" sldId="258"/>
            <ac:graphicFrameMk id="97" creationId="{9310624C-3069-46CE-9273-F9A621D8B425}"/>
          </ac:graphicFrameMkLst>
        </pc:graphicFrameChg>
        <pc:graphicFrameChg chg="add del mod">
          <ac:chgData name="Annie Gilmore Bryant" userId="f7d795f2-1209-4b52-90c4-738122001f90" providerId="ADAL" clId="{72E5A1B4-9F07-4DD0-8512-E3D7D4AC5AEE}" dt="2022-07-09T06:47:43.866" v="1963" actId="478"/>
          <ac:graphicFrameMkLst>
            <pc:docMk/>
            <pc:sldMk cId="354267232" sldId="258"/>
            <ac:graphicFrameMk id="98" creationId="{259C94B1-18E1-4C74-8BA2-4186DDD6616D}"/>
          </ac:graphicFrameMkLst>
        </pc:graphicFrameChg>
        <pc:graphicFrameChg chg="add mod">
          <ac:chgData name="Annie Gilmore Bryant" userId="f7d795f2-1209-4b52-90c4-738122001f90" providerId="ADAL" clId="{72E5A1B4-9F07-4DD0-8512-E3D7D4AC5AEE}" dt="2022-07-09T07:17:44.591" v="2786" actId="1035"/>
          <ac:graphicFrameMkLst>
            <pc:docMk/>
            <pc:sldMk cId="354267232" sldId="258"/>
            <ac:graphicFrameMk id="138" creationId="{D4E83D15-3417-4DE3-A864-70794F886369}"/>
          </ac:graphicFrameMkLst>
        </pc:graphicFrameChg>
        <pc:picChg chg="add del mod">
          <ac:chgData name="Annie Gilmore Bryant" userId="f7d795f2-1209-4b52-90c4-738122001f90" providerId="ADAL" clId="{72E5A1B4-9F07-4DD0-8512-E3D7D4AC5AEE}" dt="2022-07-09T05:45:59.830" v="1490" actId="478"/>
          <ac:picMkLst>
            <pc:docMk/>
            <pc:sldMk cId="354267232" sldId="258"/>
            <ac:picMk id="5" creationId="{82114145-C9CE-456E-943F-53B94C7EA723}"/>
          </ac:picMkLst>
        </pc:picChg>
        <pc:picChg chg="add del mod">
          <ac:chgData name="Annie Gilmore Bryant" userId="f7d795f2-1209-4b52-90c4-738122001f90" providerId="ADAL" clId="{72E5A1B4-9F07-4DD0-8512-E3D7D4AC5AEE}" dt="2022-07-09T05:45:59.830" v="1490" actId="478"/>
          <ac:picMkLst>
            <pc:docMk/>
            <pc:sldMk cId="354267232" sldId="258"/>
            <ac:picMk id="9" creationId="{9CD03046-69E9-4E1B-BFCB-282110537BAB}"/>
          </ac:picMkLst>
        </pc:picChg>
        <pc:picChg chg="add del mod">
          <ac:chgData name="Annie Gilmore Bryant" userId="f7d795f2-1209-4b52-90c4-738122001f90" providerId="ADAL" clId="{72E5A1B4-9F07-4DD0-8512-E3D7D4AC5AEE}" dt="2022-07-09T05:45:59.830" v="1490" actId="478"/>
          <ac:picMkLst>
            <pc:docMk/>
            <pc:sldMk cId="354267232" sldId="258"/>
            <ac:picMk id="10" creationId="{79BE26D8-02EC-4CEA-9B9C-363CF97404A7}"/>
          </ac:picMkLst>
        </pc:picChg>
        <pc:picChg chg="add del mod">
          <ac:chgData name="Annie Gilmore Bryant" userId="f7d795f2-1209-4b52-90c4-738122001f90" providerId="ADAL" clId="{72E5A1B4-9F07-4DD0-8512-E3D7D4AC5AEE}" dt="2022-07-09T05:45:59.830" v="1490" actId="478"/>
          <ac:picMkLst>
            <pc:docMk/>
            <pc:sldMk cId="354267232" sldId="258"/>
            <ac:picMk id="12" creationId="{1F1FC5F5-16EF-4820-9640-ECAECD732675}"/>
          </ac:picMkLst>
        </pc:picChg>
        <pc:picChg chg="add del mod topLvl">
          <ac:chgData name="Annie Gilmore Bryant" userId="f7d795f2-1209-4b52-90c4-738122001f90" providerId="ADAL" clId="{72E5A1B4-9F07-4DD0-8512-E3D7D4AC5AEE}" dt="2022-07-09T06:50:39.816" v="2066" actId="478"/>
          <ac:picMkLst>
            <pc:docMk/>
            <pc:sldMk cId="354267232" sldId="258"/>
            <ac:picMk id="18" creationId="{013CF09B-026C-4CD9-B417-6E108D0E0FE5}"/>
          </ac:picMkLst>
        </pc:picChg>
        <pc:picChg chg="add del mod topLvl">
          <ac:chgData name="Annie Gilmore Bryant" userId="f7d795f2-1209-4b52-90c4-738122001f90" providerId="ADAL" clId="{72E5A1B4-9F07-4DD0-8512-E3D7D4AC5AEE}" dt="2022-07-09T06:50:39.816" v="2066" actId="478"/>
          <ac:picMkLst>
            <pc:docMk/>
            <pc:sldMk cId="354267232" sldId="258"/>
            <ac:picMk id="19" creationId="{45F79DBD-7DE8-4CE1-91B5-8328AE540B1D}"/>
          </ac:picMkLst>
        </pc:picChg>
        <pc:picChg chg="add del mod">
          <ac:chgData name="Annie Gilmore Bryant" userId="f7d795f2-1209-4b52-90c4-738122001f90" providerId="ADAL" clId="{72E5A1B4-9F07-4DD0-8512-E3D7D4AC5AEE}" dt="2022-07-09T05:45:59.830" v="1490" actId="478"/>
          <ac:picMkLst>
            <pc:docMk/>
            <pc:sldMk cId="354267232" sldId="258"/>
            <ac:picMk id="20" creationId="{A22DF85E-8FE5-44E1-B693-EDB3285E5835}"/>
          </ac:picMkLst>
        </pc:picChg>
        <pc:picChg chg="add del mod topLvl">
          <ac:chgData name="Annie Gilmore Bryant" userId="f7d795f2-1209-4b52-90c4-738122001f90" providerId="ADAL" clId="{72E5A1B4-9F07-4DD0-8512-E3D7D4AC5AEE}" dt="2022-07-09T06:56:47.569" v="2143" actId="478"/>
          <ac:picMkLst>
            <pc:docMk/>
            <pc:sldMk cId="354267232" sldId="258"/>
            <ac:picMk id="21" creationId="{46966265-6884-4B27-B543-2569D8909B1B}"/>
          </ac:picMkLst>
        </pc:picChg>
        <pc:picChg chg="add del mod">
          <ac:chgData name="Annie Gilmore Bryant" userId="f7d795f2-1209-4b52-90c4-738122001f90" providerId="ADAL" clId="{72E5A1B4-9F07-4DD0-8512-E3D7D4AC5AEE}" dt="2022-07-09T05:45:59.830" v="1490" actId="478"/>
          <ac:picMkLst>
            <pc:docMk/>
            <pc:sldMk cId="354267232" sldId="258"/>
            <ac:picMk id="25" creationId="{79A262D9-E11C-4C83-A448-B23614C3B3E9}"/>
          </ac:picMkLst>
        </pc:picChg>
        <pc:picChg chg="add del mod">
          <ac:chgData name="Annie Gilmore Bryant" userId="f7d795f2-1209-4b52-90c4-738122001f90" providerId="ADAL" clId="{72E5A1B4-9F07-4DD0-8512-E3D7D4AC5AEE}" dt="2022-07-09T05:45:59.830" v="1490" actId="478"/>
          <ac:picMkLst>
            <pc:docMk/>
            <pc:sldMk cId="354267232" sldId="258"/>
            <ac:picMk id="26" creationId="{BED2E2FC-1390-40DE-BD91-8106A46F25A8}"/>
          </ac:picMkLst>
        </pc:picChg>
        <pc:picChg chg="mod">
          <ac:chgData name="Annie Gilmore Bryant" userId="f7d795f2-1209-4b52-90c4-738122001f90" providerId="ADAL" clId="{72E5A1B4-9F07-4DD0-8512-E3D7D4AC5AEE}" dt="2022-07-09T07:14:35.110" v="2621" actId="1036"/>
          <ac:picMkLst>
            <pc:docMk/>
            <pc:sldMk cId="354267232" sldId="258"/>
            <ac:picMk id="31" creationId="{A45A4A4F-A215-4180-8092-39635B481403}"/>
          </ac:picMkLst>
        </pc:picChg>
        <pc:picChg chg="mod">
          <ac:chgData name="Annie Gilmore Bryant" userId="f7d795f2-1209-4b52-90c4-738122001f90" providerId="ADAL" clId="{72E5A1B4-9F07-4DD0-8512-E3D7D4AC5AEE}" dt="2022-07-09T07:14:35.110" v="2621" actId="1036"/>
          <ac:picMkLst>
            <pc:docMk/>
            <pc:sldMk cId="354267232" sldId="258"/>
            <ac:picMk id="32" creationId="{7E84277C-6A25-4B55-B205-3F00083F2F20}"/>
          </ac:picMkLst>
        </pc:picChg>
        <pc:picChg chg="mod">
          <ac:chgData name="Annie Gilmore Bryant" userId="f7d795f2-1209-4b52-90c4-738122001f90" providerId="ADAL" clId="{72E5A1B4-9F07-4DD0-8512-E3D7D4AC5AEE}" dt="2022-07-09T07:14:35.110" v="2621" actId="1036"/>
          <ac:picMkLst>
            <pc:docMk/>
            <pc:sldMk cId="354267232" sldId="258"/>
            <ac:picMk id="33" creationId="{08C5C7FA-D980-4754-962A-0F63AD962998}"/>
          </ac:picMkLst>
        </pc:picChg>
        <pc:picChg chg="mod">
          <ac:chgData name="Annie Gilmore Bryant" userId="f7d795f2-1209-4b52-90c4-738122001f90" providerId="ADAL" clId="{72E5A1B4-9F07-4DD0-8512-E3D7D4AC5AEE}" dt="2022-07-09T07:14:35.110" v="2621" actId="1036"/>
          <ac:picMkLst>
            <pc:docMk/>
            <pc:sldMk cId="354267232" sldId="258"/>
            <ac:picMk id="34" creationId="{02760883-E380-44EC-BC58-149F9D723E29}"/>
          </ac:picMkLst>
        </pc:picChg>
        <pc:picChg chg="mod">
          <ac:chgData name="Annie Gilmore Bryant" userId="f7d795f2-1209-4b52-90c4-738122001f90" providerId="ADAL" clId="{72E5A1B4-9F07-4DD0-8512-E3D7D4AC5AEE}" dt="2022-07-09T07:14:35.110" v="2621" actId="1036"/>
          <ac:picMkLst>
            <pc:docMk/>
            <pc:sldMk cId="354267232" sldId="258"/>
            <ac:picMk id="35" creationId="{E6342784-FDE8-4DE6-823F-9FD281533F9D}"/>
          </ac:picMkLst>
        </pc:picChg>
        <pc:picChg chg="mod">
          <ac:chgData name="Annie Gilmore Bryant" userId="f7d795f2-1209-4b52-90c4-738122001f90" providerId="ADAL" clId="{72E5A1B4-9F07-4DD0-8512-E3D7D4AC5AEE}" dt="2022-07-09T07:14:35.110" v="2621" actId="1036"/>
          <ac:picMkLst>
            <pc:docMk/>
            <pc:sldMk cId="354267232" sldId="258"/>
            <ac:picMk id="38" creationId="{BCA9774B-00AF-4C5D-8058-97F61B05D555}"/>
          </ac:picMkLst>
        </pc:picChg>
        <pc:picChg chg="mod">
          <ac:chgData name="Annie Gilmore Bryant" userId="f7d795f2-1209-4b52-90c4-738122001f90" providerId="ADAL" clId="{72E5A1B4-9F07-4DD0-8512-E3D7D4AC5AEE}" dt="2022-07-09T07:14:35.110" v="2621" actId="1036"/>
          <ac:picMkLst>
            <pc:docMk/>
            <pc:sldMk cId="354267232" sldId="258"/>
            <ac:picMk id="39" creationId="{879D2356-F63C-47BD-8D91-E29070C33ABD}"/>
          </ac:picMkLst>
        </pc:picChg>
        <pc:picChg chg="mod">
          <ac:chgData name="Annie Gilmore Bryant" userId="f7d795f2-1209-4b52-90c4-738122001f90" providerId="ADAL" clId="{72E5A1B4-9F07-4DD0-8512-E3D7D4AC5AEE}" dt="2022-07-09T07:14:35.110" v="2621" actId="1036"/>
          <ac:picMkLst>
            <pc:docMk/>
            <pc:sldMk cId="354267232" sldId="258"/>
            <ac:picMk id="40" creationId="{6DAAD6DA-B6CC-4C94-826B-43EC68D9A5D5}"/>
          </ac:picMkLst>
        </pc:picChg>
        <pc:picChg chg="mod">
          <ac:chgData name="Annie Gilmore Bryant" userId="f7d795f2-1209-4b52-90c4-738122001f90" providerId="ADAL" clId="{72E5A1B4-9F07-4DD0-8512-E3D7D4AC5AEE}" dt="2022-07-09T07:14:35.110" v="2621" actId="1036"/>
          <ac:picMkLst>
            <pc:docMk/>
            <pc:sldMk cId="354267232" sldId="258"/>
            <ac:picMk id="41" creationId="{EFF2C4C4-44EB-42BE-B510-BF3EE2F40929}"/>
          </ac:picMkLst>
        </pc:picChg>
        <pc:picChg chg="mod">
          <ac:chgData name="Annie Gilmore Bryant" userId="f7d795f2-1209-4b52-90c4-738122001f90" providerId="ADAL" clId="{72E5A1B4-9F07-4DD0-8512-E3D7D4AC5AEE}" dt="2022-07-09T07:14:35.110" v="2621" actId="1036"/>
          <ac:picMkLst>
            <pc:docMk/>
            <pc:sldMk cId="354267232" sldId="258"/>
            <ac:picMk id="42" creationId="{EDA732E8-FD83-4BB1-8837-F59273785780}"/>
          </ac:picMkLst>
        </pc:picChg>
        <pc:picChg chg="mod">
          <ac:chgData name="Annie Gilmore Bryant" userId="f7d795f2-1209-4b52-90c4-738122001f90" providerId="ADAL" clId="{72E5A1B4-9F07-4DD0-8512-E3D7D4AC5AEE}" dt="2022-07-09T07:14:35.110" v="2621" actId="1036"/>
          <ac:picMkLst>
            <pc:docMk/>
            <pc:sldMk cId="354267232" sldId="258"/>
            <ac:picMk id="43" creationId="{82E5C5FA-F1FA-435E-B6F5-7B8E0570CFEA}"/>
          </ac:picMkLst>
        </pc:picChg>
        <pc:picChg chg="mod">
          <ac:chgData name="Annie Gilmore Bryant" userId="f7d795f2-1209-4b52-90c4-738122001f90" providerId="ADAL" clId="{72E5A1B4-9F07-4DD0-8512-E3D7D4AC5AEE}" dt="2022-07-09T07:14:35.110" v="2621" actId="1036"/>
          <ac:picMkLst>
            <pc:docMk/>
            <pc:sldMk cId="354267232" sldId="258"/>
            <ac:picMk id="48" creationId="{43B1C6C6-35C8-4C96-861F-BAF21C8A8FDD}"/>
          </ac:picMkLst>
        </pc:picChg>
        <pc:picChg chg="mod">
          <ac:chgData name="Annie Gilmore Bryant" userId="f7d795f2-1209-4b52-90c4-738122001f90" providerId="ADAL" clId="{72E5A1B4-9F07-4DD0-8512-E3D7D4AC5AEE}" dt="2022-07-09T07:14:35.110" v="2621" actId="1036"/>
          <ac:picMkLst>
            <pc:docMk/>
            <pc:sldMk cId="354267232" sldId="258"/>
            <ac:picMk id="49" creationId="{3AD5C661-A43B-4F38-89A9-685CCEA3C9EE}"/>
          </ac:picMkLst>
        </pc:picChg>
        <pc:picChg chg="mod">
          <ac:chgData name="Annie Gilmore Bryant" userId="f7d795f2-1209-4b52-90c4-738122001f90" providerId="ADAL" clId="{72E5A1B4-9F07-4DD0-8512-E3D7D4AC5AEE}" dt="2022-07-09T07:14:35.110" v="2621" actId="1036"/>
          <ac:picMkLst>
            <pc:docMk/>
            <pc:sldMk cId="354267232" sldId="258"/>
            <ac:picMk id="50" creationId="{28317AD0-2708-4C7B-A8F2-B6281E211316}"/>
          </ac:picMkLst>
        </pc:picChg>
        <pc:picChg chg="mod">
          <ac:chgData name="Annie Gilmore Bryant" userId="f7d795f2-1209-4b52-90c4-738122001f90" providerId="ADAL" clId="{72E5A1B4-9F07-4DD0-8512-E3D7D4AC5AEE}" dt="2022-07-09T07:14:35.110" v="2621" actId="1036"/>
          <ac:picMkLst>
            <pc:docMk/>
            <pc:sldMk cId="354267232" sldId="258"/>
            <ac:picMk id="51" creationId="{60B87D5C-C374-44CD-B501-930AAD01095B}"/>
          </ac:picMkLst>
        </pc:picChg>
        <pc:picChg chg="mod">
          <ac:chgData name="Annie Gilmore Bryant" userId="f7d795f2-1209-4b52-90c4-738122001f90" providerId="ADAL" clId="{72E5A1B4-9F07-4DD0-8512-E3D7D4AC5AEE}" dt="2022-07-09T07:14:35.110" v="2621" actId="1036"/>
          <ac:picMkLst>
            <pc:docMk/>
            <pc:sldMk cId="354267232" sldId="258"/>
            <ac:picMk id="54" creationId="{073B6D06-5B02-459E-9AD4-DE8A9B624EF4}"/>
          </ac:picMkLst>
        </pc:picChg>
        <pc:picChg chg="mod">
          <ac:chgData name="Annie Gilmore Bryant" userId="f7d795f2-1209-4b52-90c4-738122001f90" providerId="ADAL" clId="{72E5A1B4-9F07-4DD0-8512-E3D7D4AC5AEE}" dt="2022-07-09T07:14:35.110" v="2621" actId="1036"/>
          <ac:picMkLst>
            <pc:docMk/>
            <pc:sldMk cId="354267232" sldId="258"/>
            <ac:picMk id="55" creationId="{E625D130-500A-442F-B69F-DED5B3A698ED}"/>
          </ac:picMkLst>
        </pc:picChg>
        <pc:picChg chg="mod">
          <ac:chgData name="Annie Gilmore Bryant" userId="f7d795f2-1209-4b52-90c4-738122001f90" providerId="ADAL" clId="{72E5A1B4-9F07-4DD0-8512-E3D7D4AC5AEE}" dt="2022-07-09T07:14:35.110" v="2621" actId="1036"/>
          <ac:picMkLst>
            <pc:docMk/>
            <pc:sldMk cId="354267232" sldId="258"/>
            <ac:picMk id="56" creationId="{320D69D7-661C-40AB-8EAD-433CFB844D79}"/>
          </ac:picMkLst>
        </pc:picChg>
        <pc:picChg chg="mod">
          <ac:chgData name="Annie Gilmore Bryant" userId="f7d795f2-1209-4b52-90c4-738122001f90" providerId="ADAL" clId="{72E5A1B4-9F07-4DD0-8512-E3D7D4AC5AEE}" dt="2022-07-09T07:14:35.110" v="2621" actId="1036"/>
          <ac:picMkLst>
            <pc:docMk/>
            <pc:sldMk cId="354267232" sldId="258"/>
            <ac:picMk id="57" creationId="{1CC51C3D-D682-4D87-B1D9-16EB65BF213D}"/>
          </ac:picMkLst>
        </pc:picChg>
        <pc:picChg chg="mod">
          <ac:chgData name="Annie Gilmore Bryant" userId="f7d795f2-1209-4b52-90c4-738122001f90" providerId="ADAL" clId="{72E5A1B4-9F07-4DD0-8512-E3D7D4AC5AEE}" dt="2022-07-09T07:14:35.110" v="2621" actId="1036"/>
          <ac:picMkLst>
            <pc:docMk/>
            <pc:sldMk cId="354267232" sldId="258"/>
            <ac:picMk id="58" creationId="{0EE54E6E-DF9D-4D9D-90FA-2FA5E1920B99}"/>
          </ac:picMkLst>
        </pc:picChg>
        <pc:picChg chg="add mod topLvl">
          <ac:chgData name="Annie Gilmore Bryant" userId="f7d795f2-1209-4b52-90c4-738122001f90" providerId="ADAL" clId="{72E5A1B4-9F07-4DD0-8512-E3D7D4AC5AEE}" dt="2022-07-09T07:14:29.576" v="2606" actId="1076"/>
          <ac:picMkLst>
            <pc:docMk/>
            <pc:sldMk cId="354267232" sldId="258"/>
            <ac:picMk id="65" creationId="{D905C95B-D41E-4540-AB01-20CBE8C1FD3F}"/>
          </ac:picMkLst>
        </pc:picChg>
        <pc:picChg chg="add del mod topLvl">
          <ac:chgData name="Annie Gilmore Bryant" userId="f7d795f2-1209-4b52-90c4-738122001f90" providerId="ADAL" clId="{72E5A1B4-9F07-4DD0-8512-E3D7D4AC5AEE}" dt="2022-07-09T06:56:48.223" v="2144" actId="478"/>
          <ac:picMkLst>
            <pc:docMk/>
            <pc:sldMk cId="354267232" sldId="258"/>
            <ac:picMk id="66" creationId="{3218E1FE-D11D-4217-B3B0-F281D8D8E438}"/>
          </ac:picMkLst>
        </pc:picChg>
        <pc:picChg chg="add mod topLvl">
          <ac:chgData name="Annie Gilmore Bryant" userId="f7d795f2-1209-4b52-90c4-738122001f90" providerId="ADAL" clId="{72E5A1B4-9F07-4DD0-8512-E3D7D4AC5AEE}" dt="2022-07-09T07:14:14.345" v="2602" actId="164"/>
          <ac:picMkLst>
            <pc:docMk/>
            <pc:sldMk cId="354267232" sldId="258"/>
            <ac:picMk id="67" creationId="{60350995-2B9F-4154-AD5B-4045913FA656}"/>
          </ac:picMkLst>
        </pc:picChg>
        <pc:picChg chg="add mod topLvl">
          <ac:chgData name="Annie Gilmore Bryant" userId="f7d795f2-1209-4b52-90c4-738122001f90" providerId="ADAL" clId="{72E5A1B4-9F07-4DD0-8512-E3D7D4AC5AEE}" dt="2022-07-09T07:14:14.345" v="2602" actId="164"/>
          <ac:picMkLst>
            <pc:docMk/>
            <pc:sldMk cId="354267232" sldId="258"/>
            <ac:picMk id="68" creationId="{D957822D-4AEB-4D87-B28C-4DC8D06C3860}"/>
          </ac:picMkLst>
        </pc:picChg>
        <pc:picChg chg="add mod topLvl">
          <ac:chgData name="Annie Gilmore Bryant" userId="f7d795f2-1209-4b52-90c4-738122001f90" providerId="ADAL" clId="{72E5A1B4-9F07-4DD0-8512-E3D7D4AC5AEE}" dt="2022-07-09T07:14:14.345" v="2602" actId="164"/>
          <ac:picMkLst>
            <pc:docMk/>
            <pc:sldMk cId="354267232" sldId="258"/>
            <ac:picMk id="73" creationId="{F52FFC99-2E88-44ED-BC1C-DEF0F705FAB6}"/>
          </ac:picMkLst>
        </pc:picChg>
        <pc:picChg chg="add del mod topLvl">
          <ac:chgData name="Annie Gilmore Bryant" userId="f7d795f2-1209-4b52-90c4-738122001f90" providerId="ADAL" clId="{72E5A1B4-9F07-4DD0-8512-E3D7D4AC5AEE}" dt="2022-07-09T06:50:42.577" v="2067" actId="478"/>
          <ac:picMkLst>
            <pc:docMk/>
            <pc:sldMk cId="354267232" sldId="258"/>
            <ac:picMk id="92" creationId="{539B3F9E-F970-4E4E-A0CA-491D19F619B6}"/>
          </ac:picMkLst>
        </pc:picChg>
        <pc:picChg chg="add mod">
          <ac:chgData name="Annie Gilmore Bryant" userId="f7d795f2-1209-4b52-90c4-738122001f90" providerId="ADAL" clId="{72E5A1B4-9F07-4DD0-8512-E3D7D4AC5AEE}" dt="2022-07-09T07:06:28.651" v="2359" actId="1076"/>
          <ac:picMkLst>
            <pc:docMk/>
            <pc:sldMk cId="354267232" sldId="258"/>
            <ac:picMk id="101" creationId="{8509BAE0-9E6E-41F7-87F3-32EF37173B90}"/>
          </ac:picMkLst>
        </pc:picChg>
        <pc:picChg chg="add del mod">
          <ac:chgData name="Annie Gilmore Bryant" userId="f7d795f2-1209-4b52-90c4-738122001f90" providerId="ADAL" clId="{72E5A1B4-9F07-4DD0-8512-E3D7D4AC5AEE}" dt="2022-07-09T05:45:59.830" v="1490" actId="478"/>
          <ac:picMkLst>
            <pc:docMk/>
            <pc:sldMk cId="354267232" sldId="258"/>
            <ac:picMk id="1026" creationId="{73F44D84-017A-43B0-ACD7-14A3A4AA985F}"/>
          </ac:picMkLst>
        </pc:picChg>
        <pc:cxnChg chg="add del mod">
          <ac:chgData name="Annie Gilmore Bryant" userId="f7d795f2-1209-4b52-90c4-738122001f90" providerId="ADAL" clId="{72E5A1B4-9F07-4DD0-8512-E3D7D4AC5AEE}" dt="2022-07-09T05:45:59.830" v="1490" actId="478"/>
          <ac:cxnSpMkLst>
            <pc:docMk/>
            <pc:sldMk cId="354267232" sldId="258"/>
            <ac:cxnSpMk id="7" creationId="{E5277085-DB9A-4F91-9832-DBF7E7F8F9E4}"/>
          </ac:cxnSpMkLst>
        </pc:cxnChg>
        <pc:cxnChg chg="add del mod">
          <ac:chgData name="Annie Gilmore Bryant" userId="f7d795f2-1209-4b52-90c4-738122001f90" providerId="ADAL" clId="{72E5A1B4-9F07-4DD0-8512-E3D7D4AC5AEE}" dt="2022-07-09T05:45:59.830" v="1490" actId="478"/>
          <ac:cxnSpMkLst>
            <pc:docMk/>
            <pc:sldMk cId="354267232" sldId="258"/>
            <ac:cxnSpMk id="11" creationId="{69A39052-9F9E-46E2-B516-E8967D571970}"/>
          </ac:cxnSpMkLst>
        </pc:cxnChg>
        <pc:cxnChg chg="add del mod">
          <ac:chgData name="Annie Gilmore Bryant" userId="f7d795f2-1209-4b52-90c4-738122001f90" providerId="ADAL" clId="{72E5A1B4-9F07-4DD0-8512-E3D7D4AC5AEE}" dt="2022-07-09T05:45:59.830" v="1490" actId="478"/>
          <ac:cxnSpMkLst>
            <pc:docMk/>
            <pc:sldMk cId="354267232" sldId="258"/>
            <ac:cxnSpMk id="13" creationId="{DC8D6F3F-521F-4989-A702-94A26D1C271D}"/>
          </ac:cxnSpMkLst>
        </pc:cxnChg>
        <pc:cxnChg chg="add del mod">
          <ac:chgData name="Annie Gilmore Bryant" userId="f7d795f2-1209-4b52-90c4-738122001f90" providerId="ADAL" clId="{72E5A1B4-9F07-4DD0-8512-E3D7D4AC5AEE}" dt="2022-07-09T05:45:59.830" v="1490" actId="478"/>
          <ac:cxnSpMkLst>
            <pc:docMk/>
            <pc:sldMk cId="354267232" sldId="258"/>
            <ac:cxnSpMk id="14" creationId="{A33E3922-246E-40D8-B16D-58C5FA077592}"/>
          </ac:cxnSpMkLst>
        </pc:cxnChg>
        <pc:cxnChg chg="add del mod">
          <ac:chgData name="Annie Gilmore Bryant" userId="f7d795f2-1209-4b52-90c4-738122001f90" providerId="ADAL" clId="{72E5A1B4-9F07-4DD0-8512-E3D7D4AC5AEE}" dt="2022-07-09T05:45:59.830" v="1490" actId="478"/>
          <ac:cxnSpMkLst>
            <pc:docMk/>
            <pc:sldMk cId="354267232" sldId="258"/>
            <ac:cxnSpMk id="15" creationId="{9BB0E3BC-DA8B-416C-9131-6E78354A1AA3}"/>
          </ac:cxnSpMkLst>
        </pc:cxnChg>
        <pc:cxnChg chg="add mod topLvl">
          <ac:chgData name="Annie Gilmore Bryant" userId="f7d795f2-1209-4b52-90c4-738122001f90" providerId="ADAL" clId="{72E5A1B4-9F07-4DD0-8512-E3D7D4AC5AEE}" dt="2022-07-09T08:01:14.744" v="4304" actId="1036"/>
          <ac:cxnSpMkLst>
            <pc:docMk/>
            <pc:sldMk cId="354267232" sldId="258"/>
            <ac:cxnSpMk id="22" creationId="{E18B88CC-5D91-488E-AF8A-0672160E4D98}"/>
          </ac:cxnSpMkLst>
        </pc:cxnChg>
        <pc:cxnChg chg="add mod topLvl">
          <ac:chgData name="Annie Gilmore Bryant" userId="f7d795f2-1209-4b52-90c4-738122001f90" providerId="ADAL" clId="{72E5A1B4-9F07-4DD0-8512-E3D7D4AC5AEE}" dt="2022-07-09T07:14:35.110" v="2621" actId="1036"/>
          <ac:cxnSpMkLst>
            <pc:docMk/>
            <pc:sldMk cId="354267232" sldId="258"/>
            <ac:cxnSpMk id="62" creationId="{3F336F8A-9460-4DF9-87EA-20E60FAC4BFA}"/>
          </ac:cxnSpMkLst>
        </pc:cxnChg>
        <pc:cxnChg chg="add mod topLvl">
          <ac:chgData name="Annie Gilmore Bryant" userId="f7d795f2-1209-4b52-90c4-738122001f90" providerId="ADAL" clId="{72E5A1B4-9F07-4DD0-8512-E3D7D4AC5AEE}" dt="2022-07-09T07:14:35.110" v="2621" actId="1036"/>
          <ac:cxnSpMkLst>
            <pc:docMk/>
            <pc:sldMk cId="354267232" sldId="258"/>
            <ac:cxnSpMk id="63" creationId="{1D74379A-680D-4119-A1CB-C62DEF656D6A}"/>
          </ac:cxnSpMkLst>
        </pc:cxnChg>
        <pc:cxnChg chg="add del mod topLvl">
          <ac:chgData name="Annie Gilmore Bryant" userId="f7d795f2-1209-4b52-90c4-738122001f90" providerId="ADAL" clId="{72E5A1B4-9F07-4DD0-8512-E3D7D4AC5AEE}" dt="2022-07-09T05:46:53.680" v="1501" actId="478"/>
          <ac:cxnSpMkLst>
            <pc:docMk/>
            <pc:sldMk cId="354267232" sldId="258"/>
            <ac:cxnSpMk id="69" creationId="{7A4986E1-6F28-4BFA-8ABC-C6399C167213}"/>
          </ac:cxnSpMkLst>
        </pc:cxnChg>
        <pc:cxnChg chg="add del mod topLvl">
          <ac:chgData name="Annie Gilmore Bryant" userId="f7d795f2-1209-4b52-90c4-738122001f90" providerId="ADAL" clId="{72E5A1B4-9F07-4DD0-8512-E3D7D4AC5AEE}" dt="2022-07-09T07:02:46.730" v="2180" actId="478"/>
          <ac:cxnSpMkLst>
            <pc:docMk/>
            <pc:sldMk cId="354267232" sldId="258"/>
            <ac:cxnSpMk id="72" creationId="{B7A74471-E553-4FA1-93FA-A996ADD2CF07}"/>
          </ac:cxnSpMkLst>
        </pc:cxnChg>
        <pc:cxnChg chg="mod">
          <ac:chgData name="Annie Gilmore Bryant" userId="f7d795f2-1209-4b52-90c4-738122001f90" providerId="ADAL" clId="{72E5A1B4-9F07-4DD0-8512-E3D7D4AC5AEE}" dt="2022-07-09T05:46:48.606" v="1499" actId="165"/>
          <ac:cxnSpMkLst>
            <pc:docMk/>
            <pc:sldMk cId="354267232" sldId="258"/>
            <ac:cxnSpMk id="88" creationId="{2697852B-AF15-4BBB-AD62-12D502EB0B0A}"/>
          </ac:cxnSpMkLst>
        </pc:cxnChg>
        <pc:cxnChg chg="mod">
          <ac:chgData name="Annie Gilmore Bryant" userId="f7d795f2-1209-4b52-90c4-738122001f90" providerId="ADAL" clId="{72E5A1B4-9F07-4DD0-8512-E3D7D4AC5AEE}" dt="2022-07-09T05:46:48.606" v="1499" actId="165"/>
          <ac:cxnSpMkLst>
            <pc:docMk/>
            <pc:sldMk cId="354267232" sldId="258"/>
            <ac:cxnSpMk id="89" creationId="{1ECF22CF-645D-4530-8280-87C30F216D7E}"/>
          </ac:cxnSpMkLst>
        </pc:cxnChg>
        <pc:cxnChg chg="mod">
          <ac:chgData name="Annie Gilmore Bryant" userId="f7d795f2-1209-4b52-90c4-738122001f90" providerId="ADAL" clId="{72E5A1B4-9F07-4DD0-8512-E3D7D4AC5AEE}" dt="2022-07-09T05:46:48.606" v="1499" actId="165"/>
          <ac:cxnSpMkLst>
            <pc:docMk/>
            <pc:sldMk cId="354267232" sldId="258"/>
            <ac:cxnSpMk id="90" creationId="{D8986FD6-6B15-450C-8D3B-0A47FBF24553}"/>
          </ac:cxnSpMkLst>
        </pc:cxnChg>
        <pc:cxnChg chg="add mod">
          <ac:chgData name="Annie Gilmore Bryant" userId="f7d795f2-1209-4b52-90c4-738122001f90" providerId="ADAL" clId="{72E5A1B4-9F07-4DD0-8512-E3D7D4AC5AEE}" dt="2022-07-09T08:01:11.917" v="4300" actId="1036"/>
          <ac:cxnSpMkLst>
            <pc:docMk/>
            <pc:sldMk cId="354267232" sldId="258"/>
            <ac:cxnSpMk id="100" creationId="{AE0A6937-1571-4957-B035-0EC86D9C3C36}"/>
          </ac:cxnSpMkLst>
        </pc:cxnChg>
        <pc:cxnChg chg="mod topLvl">
          <ac:chgData name="Annie Gilmore Bryant" userId="f7d795f2-1209-4b52-90c4-738122001f90" providerId="ADAL" clId="{72E5A1B4-9F07-4DD0-8512-E3D7D4AC5AEE}" dt="2022-07-09T07:17:26.632" v="2762" actId="1036"/>
          <ac:cxnSpMkLst>
            <pc:docMk/>
            <pc:sldMk cId="354267232" sldId="258"/>
            <ac:cxnSpMk id="117" creationId="{4B3C63C6-D34C-4791-A6D3-A4DF30F4EEE5}"/>
          </ac:cxnSpMkLst>
        </pc:cxnChg>
        <pc:cxnChg chg="mod">
          <ac:chgData name="Annie Gilmore Bryant" userId="f7d795f2-1209-4b52-90c4-738122001f90" providerId="ADAL" clId="{72E5A1B4-9F07-4DD0-8512-E3D7D4AC5AEE}" dt="2022-07-09T07:09:23.741" v="2380" actId="208"/>
          <ac:cxnSpMkLst>
            <pc:docMk/>
            <pc:sldMk cId="354267232" sldId="258"/>
            <ac:cxnSpMk id="118" creationId="{E723D8B7-7915-40DB-B708-A1AA271EC6B2}"/>
          </ac:cxnSpMkLst>
        </pc:cxnChg>
        <pc:cxnChg chg="mod">
          <ac:chgData name="Annie Gilmore Bryant" userId="f7d795f2-1209-4b52-90c4-738122001f90" providerId="ADAL" clId="{72E5A1B4-9F07-4DD0-8512-E3D7D4AC5AEE}" dt="2022-07-09T07:09:18.232" v="2379" actId="208"/>
          <ac:cxnSpMkLst>
            <pc:docMk/>
            <pc:sldMk cId="354267232" sldId="258"/>
            <ac:cxnSpMk id="119" creationId="{1ACC7237-2761-4F6C-BC2A-BD19C9B330E4}"/>
          </ac:cxnSpMkLst>
        </pc:cxnChg>
        <pc:cxnChg chg="add mod">
          <ac:chgData name="Annie Gilmore Bryant" userId="f7d795f2-1209-4b52-90c4-738122001f90" providerId="ADAL" clId="{72E5A1B4-9F07-4DD0-8512-E3D7D4AC5AEE}" dt="2022-07-09T07:17:42.123" v="2782" actId="1035"/>
          <ac:cxnSpMkLst>
            <pc:docMk/>
            <pc:sldMk cId="354267232" sldId="258"/>
            <ac:cxnSpMk id="127" creationId="{C0FFB42C-F09D-4AA9-A4EF-E6CDC8823A9F}"/>
          </ac:cxnSpMkLst>
        </pc:cxnChg>
        <pc:cxnChg chg="add mod">
          <ac:chgData name="Annie Gilmore Bryant" userId="f7d795f2-1209-4b52-90c4-738122001f90" providerId="ADAL" clId="{72E5A1B4-9F07-4DD0-8512-E3D7D4AC5AEE}" dt="2022-07-09T07:17:42.123" v="2782" actId="1035"/>
          <ac:cxnSpMkLst>
            <pc:docMk/>
            <pc:sldMk cId="354267232" sldId="258"/>
            <ac:cxnSpMk id="128" creationId="{B30CCF85-90DB-4F17-BF1F-B7DF155DC0C4}"/>
          </ac:cxnSpMkLst>
        </pc:cxnChg>
        <pc:cxnChg chg="add mod">
          <ac:chgData name="Annie Gilmore Bryant" userId="f7d795f2-1209-4b52-90c4-738122001f90" providerId="ADAL" clId="{72E5A1B4-9F07-4DD0-8512-E3D7D4AC5AEE}" dt="2022-07-09T07:17:44.591" v="2786" actId="1035"/>
          <ac:cxnSpMkLst>
            <pc:docMk/>
            <pc:sldMk cId="354267232" sldId="258"/>
            <ac:cxnSpMk id="141" creationId="{143958AA-7CB5-462F-B4EF-96504AA45091}"/>
          </ac:cxnSpMkLst>
        </pc:cxnChg>
        <pc:cxnChg chg="add mod">
          <ac:chgData name="Annie Gilmore Bryant" userId="f7d795f2-1209-4b52-90c4-738122001f90" providerId="ADAL" clId="{72E5A1B4-9F07-4DD0-8512-E3D7D4AC5AEE}" dt="2022-07-09T07:17:44.591" v="2786" actId="1035"/>
          <ac:cxnSpMkLst>
            <pc:docMk/>
            <pc:sldMk cId="354267232" sldId="258"/>
            <ac:cxnSpMk id="142" creationId="{C63FA088-1880-4D24-AF21-83C15E4A0CF5}"/>
          </ac:cxnSpMkLst>
        </pc:cxnChg>
      </pc:sldChg>
      <pc:sldChg chg="addSp delSp modSp add mod">
        <pc:chgData name="Annie Gilmore Bryant" userId="f7d795f2-1209-4b52-90c4-738122001f90" providerId="ADAL" clId="{72E5A1B4-9F07-4DD0-8512-E3D7D4AC5AEE}" dt="2022-07-09T08:57:29.148" v="5616" actId="1037"/>
        <pc:sldMkLst>
          <pc:docMk/>
          <pc:sldMk cId="3072171074" sldId="259"/>
        </pc:sldMkLst>
        <pc:spChg chg="del mod">
          <ac:chgData name="Annie Gilmore Bryant" userId="f7d795f2-1209-4b52-90c4-738122001f90" providerId="ADAL" clId="{72E5A1B4-9F07-4DD0-8512-E3D7D4AC5AEE}" dt="2022-07-09T07:20:16.909" v="2790" actId="478"/>
          <ac:spMkLst>
            <pc:docMk/>
            <pc:sldMk cId="3072171074" sldId="259"/>
            <ac:spMk id="2" creationId="{8B3F99BC-6D8D-49ED-9C4E-C9797E9AD72D}"/>
          </ac:spMkLst>
        </pc:spChg>
        <pc:spChg chg="del">
          <ac:chgData name="Annie Gilmore Bryant" userId="f7d795f2-1209-4b52-90c4-738122001f90" providerId="ADAL" clId="{72E5A1B4-9F07-4DD0-8512-E3D7D4AC5AEE}" dt="2022-07-06T11:36:28.681" v="263" actId="478"/>
          <ac:spMkLst>
            <pc:docMk/>
            <pc:sldMk cId="3072171074" sldId="259"/>
            <ac:spMk id="3" creationId="{076AA6B6-941E-4D6F-8ACE-57635EAAD4AB}"/>
          </ac:spMkLst>
        </pc:spChg>
        <pc:spChg chg="add del mod">
          <ac:chgData name="Annie Gilmore Bryant" userId="f7d795f2-1209-4b52-90c4-738122001f90" providerId="ADAL" clId="{72E5A1B4-9F07-4DD0-8512-E3D7D4AC5AEE}" dt="2022-07-09T07:20:19.617" v="2791" actId="478"/>
          <ac:spMkLst>
            <pc:docMk/>
            <pc:sldMk cId="3072171074" sldId="259"/>
            <ac:spMk id="10" creationId="{E26BB769-20F5-481C-A6F4-084EFD7931D4}"/>
          </ac:spMkLst>
        </pc:spChg>
        <pc:spChg chg="add del mod">
          <ac:chgData name="Annie Gilmore Bryant" userId="f7d795f2-1209-4b52-90c4-738122001f90" providerId="ADAL" clId="{72E5A1B4-9F07-4DD0-8512-E3D7D4AC5AEE}" dt="2022-07-06T11:36:30.225" v="265"/>
          <ac:spMkLst>
            <pc:docMk/>
            <pc:sldMk cId="3072171074" sldId="259"/>
            <ac:spMk id="15" creationId="{A4633CD0-3916-4971-A472-F111A0C81126}"/>
          </ac:spMkLst>
        </pc:spChg>
        <pc:spChg chg="add del mod">
          <ac:chgData name="Annie Gilmore Bryant" userId="f7d795f2-1209-4b52-90c4-738122001f90" providerId="ADAL" clId="{72E5A1B4-9F07-4DD0-8512-E3D7D4AC5AEE}" dt="2022-07-06T11:36:30.225" v="265"/>
          <ac:spMkLst>
            <pc:docMk/>
            <pc:sldMk cId="3072171074" sldId="259"/>
            <ac:spMk id="16" creationId="{82718250-367C-4B4D-AD59-307596E914E7}"/>
          </ac:spMkLst>
        </pc:spChg>
        <pc:spChg chg="add del mod">
          <ac:chgData name="Annie Gilmore Bryant" userId="f7d795f2-1209-4b52-90c4-738122001f90" providerId="ADAL" clId="{72E5A1B4-9F07-4DD0-8512-E3D7D4AC5AEE}" dt="2022-07-06T11:36:30.225" v="265"/>
          <ac:spMkLst>
            <pc:docMk/>
            <pc:sldMk cId="3072171074" sldId="259"/>
            <ac:spMk id="17" creationId="{5300D483-0F0C-42EA-8DAA-FE520C29616E}"/>
          </ac:spMkLst>
        </pc:spChg>
        <pc:spChg chg="mod">
          <ac:chgData name="Annie Gilmore Bryant" userId="f7d795f2-1209-4b52-90c4-738122001f90" providerId="ADAL" clId="{72E5A1B4-9F07-4DD0-8512-E3D7D4AC5AEE}" dt="2022-07-06T11:36:29.012" v="264"/>
          <ac:spMkLst>
            <pc:docMk/>
            <pc:sldMk cId="3072171074" sldId="259"/>
            <ac:spMk id="23" creationId="{B8A77902-5B29-4197-B8F7-ED14A2255865}"/>
          </ac:spMkLst>
        </pc:spChg>
        <pc:spChg chg="mod">
          <ac:chgData name="Annie Gilmore Bryant" userId="f7d795f2-1209-4b52-90c4-738122001f90" providerId="ADAL" clId="{72E5A1B4-9F07-4DD0-8512-E3D7D4AC5AEE}" dt="2022-07-06T11:36:29.012" v="264"/>
          <ac:spMkLst>
            <pc:docMk/>
            <pc:sldMk cId="3072171074" sldId="259"/>
            <ac:spMk id="24" creationId="{BEF15AAE-F51D-433A-83A0-1D2D32102725}"/>
          </ac:spMkLst>
        </pc:spChg>
        <pc:spChg chg="mod">
          <ac:chgData name="Annie Gilmore Bryant" userId="f7d795f2-1209-4b52-90c4-738122001f90" providerId="ADAL" clId="{72E5A1B4-9F07-4DD0-8512-E3D7D4AC5AEE}" dt="2022-07-06T11:36:29.012" v="264"/>
          <ac:spMkLst>
            <pc:docMk/>
            <pc:sldMk cId="3072171074" sldId="259"/>
            <ac:spMk id="25" creationId="{0C871BEF-7E4C-4202-ABB0-81D7F1ECBBAC}"/>
          </ac:spMkLst>
        </pc:spChg>
        <pc:spChg chg="mod">
          <ac:chgData name="Annie Gilmore Bryant" userId="f7d795f2-1209-4b52-90c4-738122001f90" providerId="ADAL" clId="{72E5A1B4-9F07-4DD0-8512-E3D7D4AC5AEE}" dt="2022-07-06T11:36:29.012" v="264"/>
          <ac:spMkLst>
            <pc:docMk/>
            <pc:sldMk cId="3072171074" sldId="259"/>
            <ac:spMk id="26" creationId="{0B277C02-6ADB-4305-A3D1-49174DC0584F}"/>
          </ac:spMkLst>
        </pc:spChg>
        <pc:spChg chg="mod">
          <ac:chgData name="Annie Gilmore Bryant" userId="f7d795f2-1209-4b52-90c4-738122001f90" providerId="ADAL" clId="{72E5A1B4-9F07-4DD0-8512-E3D7D4AC5AEE}" dt="2022-07-06T11:36:29.012" v="264"/>
          <ac:spMkLst>
            <pc:docMk/>
            <pc:sldMk cId="3072171074" sldId="259"/>
            <ac:spMk id="27" creationId="{FAA4EBEC-0B1D-4BE4-A492-FC8B6C5BE49A}"/>
          </ac:spMkLst>
        </pc:spChg>
        <pc:spChg chg="mod">
          <ac:chgData name="Annie Gilmore Bryant" userId="f7d795f2-1209-4b52-90c4-738122001f90" providerId="ADAL" clId="{72E5A1B4-9F07-4DD0-8512-E3D7D4AC5AEE}" dt="2022-07-06T11:36:29.012" v="264"/>
          <ac:spMkLst>
            <pc:docMk/>
            <pc:sldMk cId="3072171074" sldId="259"/>
            <ac:spMk id="28" creationId="{A66BC481-F2DF-4E63-9A2D-810F237DEA9E}"/>
          </ac:spMkLst>
        </pc:spChg>
        <pc:spChg chg="mod">
          <ac:chgData name="Annie Gilmore Bryant" userId="f7d795f2-1209-4b52-90c4-738122001f90" providerId="ADAL" clId="{72E5A1B4-9F07-4DD0-8512-E3D7D4AC5AEE}" dt="2022-07-06T11:36:29.012" v="264"/>
          <ac:spMkLst>
            <pc:docMk/>
            <pc:sldMk cId="3072171074" sldId="259"/>
            <ac:spMk id="29" creationId="{6ED228F6-FD9B-404A-AED3-27D6C58470AD}"/>
          </ac:spMkLst>
        </pc:spChg>
        <pc:spChg chg="mod">
          <ac:chgData name="Annie Gilmore Bryant" userId="f7d795f2-1209-4b52-90c4-738122001f90" providerId="ADAL" clId="{72E5A1B4-9F07-4DD0-8512-E3D7D4AC5AEE}" dt="2022-07-06T11:36:29.012" v="264"/>
          <ac:spMkLst>
            <pc:docMk/>
            <pc:sldMk cId="3072171074" sldId="259"/>
            <ac:spMk id="30" creationId="{D73B4DB6-C435-4BCB-8067-55F0B797047B}"/>
          </ac:spMkLst>
        </pc:spChg>
        <pc:spChg chg="mod">
          <ac:chgData name="Annie Gilmore Bryant" userId="f7d795f2-1209-4b52-90c4-738122001f90" providerId="ADAL" clId="{72E5A1B4-9F07-4DD0-8512-E3D7D4AC5AEE}" dt="2022-07-06T11:36:29.012" v="264"/>
          <ac:spMkLst>
            <pc:docMk/>
            <pc:sldMk cId="3072171074" sldId="259"/>
            <ac:spMk id="31" creationId="{7526E795-4BC6-41EC-A5C0-7B6A30907437}"/>
          </ac:spMkLst>
        </pc:spChg>
        <pc:spChg chg="mod">
          <ac:chgData name="Annie Gilmore Bryant" userId="f7d795f2-1209-4b52-90c4-738122001f90" providerId="ADAL" clId="{72E5A1B4-9F07-4DD0-8512-E3D7D4AC5AEE}" dt="2022-07-06T11:36:29.012" v="264"/>
          <ac:spMkLst>
            <pc:docMk/>
            <pc:sldMk cId="3072171074" sldId="259"/>
            <ac:spMk id="32" creationId="{BCFA8495-A37F-49AF-A72C-BBCCEA221560}"/>
          </ac:spMkLst>
        </pc:spChg>
        <pc:spChg chg="mod">
          <ac:chgData name="Annie Gilmore Bryant" userId="f7d795f2-1209-4b52-90c4-738122001f90" providerId="ADAL" clId="{72E5A1B4-9F07-4DD0-8512-E3D7D4AC5AEE}" dt="2022-07-06T11:36:29.012" v="264"/>
          <ac:spMkLst>
            <pc:docMk/>
            <pc:sldMk cId="3072171074" sldId="259"/>
            <ac:spMk id="33" creationId="{A34399A2-22C9-460C-8D75-314174F05E95}"/>
          </ac:spMkLst>
        </pc:spChg>
        <pc:spChg chg="mod">
          <ac:chgData name="Annie Gilmore Bryant" userId="f7d795f2-1209-4b52-90c4-738122001f90" providerId="ADAL" clId="{72E5A1B4-9F07-4DD0-8512-E3D7D4AC5AEE}" dt="2022-07-06T11:36:29.012" v="264"/>
          <ac:spMkLst>
            <pc:docMk/>
            <pc:sldMk cId="3072171074" sldId="259"/>
            <ac:spMk id="34" creationId="{908CA11E-5CF7-490A-8D6A-1B7ACB4D0AFA}"/>
          </ac:spMkLst>
        </pc:spChg>
        <pc:spChg chg="add del mod">
          <ac:chgData name="Annie Gilmore Bryant" userId="f7d795f2-1209-4b52-90c4-738122001f90" providerId="ADAL" clId="{72E5A1B4-9F07-4DD0-8512-E3D7D4AC5AEE}" dt="2022-07-06T11:36:30.225" v="265"/>
          <ac:spMkLst>
            <pc:docMk/>
            <pc:sldMk cId="3072171074" sldId="259"/>
            <ac:spMk id="39" creationId="{9DB06D1A-D83E-4C0A-914A-49BE2943EFC4}"/>
          </ac:spMkLst>
        </pc:spChg>
        <pc:spChg chg="add del mod">
          <ac:chgData name="Annie Gilmore Bryant" userId="f7d795f2-1209-4b52-90c4-738122001f90" providerId="ADAL" clId="{72E5A1B4-9F07-4DD0-8512-E3D7D4AC5AEE}" dt="2022-07-06T11:36:30.225" v="265"/>
          <ac:spMkLst>
            <pc:docMk/>
            <pc:sldMk cId="3072171074" sldId="259"/>
            <ac:spMk id="40" creationId="{8C8B6989-69C2-4BA4-8E58-7A1768F3EC02}"/>
          </ac:spMkLst>
        </pc:spChg>
        <pc:spChg chg="add del mod">
          <ac:chgData name="Annie Gilmore Bryant" userId="f7d795f2-1209-4b52-90c4-738122001f90" providerId="ADAL" clId="{72E5A1B4-9F07-4DD0-8512-E3D7D4AC5AEE}" dt="2022-07-06T11:36:30.225" v="265"/>
          <ac:spMkLst>
            <pc:docMk/>
            <pc:sldMk cId="3072171074" sldId="259"/>
            <ac:spMk id="41" creationId="{1103999F-1D96-4B04-8E27-61F807CD1DDA}"/>
          </ac:spMkLst>
        </pc:spChg>
        <pc:spChg chg="add del mod">
          <ac:chgData name="Annie Gilmore Bryant" userId="f7d795f2-1209-4b52-90c4-738122001f90" providerId="ADAL" clId="{72E5A1B4-9F07-4DD0-8512-E3D7D4AC5AEE}" dt="2022-07-06T11:36:30.225" v="265"/>
          <ac:spMkLst>
            <pc:docMk/>
            <pc:sldMk cId="3072171074" sldId="259"/>
            <ac:spMk id="43" creationId="{72FE3C9B-A86A-4749-B36E-1F4487B6AA35}"/>
          </ac:spMkLst>
        </pc:spChg>
        <pc:spChg chg="add del mod">
          <ac:chgData name="Annie Gilmore Bryant" userId="f7d795f2-1209-4b52-90c4-738122001f90" providerId="ADAL" clId="{72E5A1B4-9F07-4DD0-8512-E3D7D4AC5AEE}" dt="2022-07-06T11:36:30.225" v="265"/>
          <ac:spMkLst>
            <pc:docMk/>
            <pc:sldMk cId="3072171074" sldId="259"/>
            <ac:spMk id="44" creationId="{C05D03E0-E8C7-4F75-BF93-2F5E8943BF3B}"/>
          </ac:spMkLst>
        </pc:spChg>
        <pc:spChg chg="add del mod">
          <ac:chgData name="Annie Gilmore Bryant" userId="f7d795f2-1209-4b52-90c4-738122001f90" providerId="ADAL" clId="{72E5A1B4-9F07-4DD0-8512-E3D7D4AC5AEE}" dt="2022-07-06T11:36:30.225" v="265"/>
          <ac:spMkLst>
            <pc:docMk/>
            <pc:sldMk cId="3072171074" sldId="259"/>
            <ac:spMk id="45" creationId="{2772F415-D9E5-454A-8074-82E71A84B63A}"/>
          </ac:spMkLst>
        </pc:spChg>
        <pc:spChg chg="add mod">
          <ac:chgData name="Annie Gilmore Bryant" userId="f7d795f2-1209-4b52-90c4-738122001f90" providerId="ADAL" clId="{72E5A1B4-9F07-4DD0-8512-E3D7D4AC5AEE}" dt="2022-07-09T08:19:02.725" v="4935" actId="1035"/>
          <ac:spMkLst>
            <pc:docMk/>
            <pc:sldMk cId="3072171074" sldId="259"/>
            <ac:spMk id="46" creationId="{D12AC447-0727-4B4F-8144-891410EAE106}"/>
          </ac:spMkLst>
        </pc:spChg>
        <pc:spChg chg="add del mod">
          <ac:chgData name="Annie Gilmore Bryant" userId="f7d795f2-1209-4b52-90c4-738122001f90" providerId="ADAL" clId="{72E5A1B4-9F07-4DD0-8512-E3D7D4AC5AEE}" dt="2022-07-06T11:36:30.225" v="265"/>
          <ac:spMkLst>
            <pc:docMk/>
            <pc:sldMk cId="3072171074" sldId="259"/>
            <ac:spMk id="46" creationId="{DABEFB61-05A9-4C52-9144-952963F51BFF}"/>
          </ac:spMkLst>
        </pc:spChg>
        <pc:spChg chg="add del mod topLvl">
          <ac:chgData name="Annie Gilmore Bryant" userId="f7d795f2-1209-4b52-90c4-738122001f90" providerId="ADAL" clId="{72E5A1B4-9F07-4DD0-8512-E3D7D4AC5AEE}" dt="2022-07-09T06:51:25.440" v="2069" actId="478"/>
          <ac:spMkLst>
            <pc:docMk/>
            <pc:sldMk cId="3072171074" sldId="259"/>
            <ac:spMk id="58" creationId="{D4079204-7037-4667-B5F0-ECBE875782E9}"/>
          </ac:spMkLst>
        </pc:spChg>
        <pc:spChg chg="add del mod topLvl">
          <ac:chgData name="Annie Gilmore Bryant" userId="f7d795f2-1209-4b52-90c4-738122001f90" providerId="ADAL" clId="{72E5A1B4-9F07-4DD0-8512-E3D7D4AC5AEE}" dt="2022-07-09T06:51:25.440" v="2069" actId="478"/>
          <ac:spMkLst>
            <pc:docMk/>
            <pc:sldMk cId="3072171074" sldId="259"/>
            <ac:spMk id="59" creationId="{3CCEE760-5B7D-4172-8372-E9BCB98B14ED}"/>
          </ac:spMkLst>
        </pc:spChg>
        <pc:spChg chg="add del mod topLvl">
          <ac:chgData name="Annie Gilmore Bryant" userId="f7d795f2-1209-4b52-90c4-738122001f90" providerId="ADAL" clId="{72E5A1B4-9F07-4DD0-8512-E3D7D4AC5AEE}" dt="2022-07-09T06:51:25.440" v="2069" actId="478"/>
          <ac:spMkLst>
            <pc:docMk/>
            <pc:sldMk cId="3072171074" sldId="259"/>
            <ac:spMk id="60" creationId="{28DDFE4C-74EE-4F14-8B7A-F6B70F54D7AD}"/>
          </ac:spMkLst>
        </pc:spChg>
        <pc:spChg chg="mod">
          <ac:chgData name="Annie Gilmore Bryant" userId="f7d795f2-1209-4b52-90c4-738122001f90" providerId="ADAL" clId="{72E5A1B4-9F07-4DD0-8512-E3D7D4AC5AEE}" dt="2022-07-07T00:08:59.003" v="456" actId="165"/>
          <ac:spMkLst>
            <pc:docMk/>
            <pc:sldMk cId="3072171074" sldId="259"/>
            <ac:spMk id="66" creationId="{1FEBDBE9-8575-4955-A1DE-BEA154405CA5}"/>
          </ac:spMkLst>
        </pc:spChg>
        <pc:spChg chg="mod">
          <ac:chgData name="Annie Gilmore Bryant" userId="f7d795f2-1209-4b52-90c4-738122001f90" providerId="ADAL" clId="{72E5A1B4-9F07-4DD0-8512-E3D7D4AC5AEE}" dt="2022-07-07T00:08:59.003" v="456" actId="165"/>
          <ac:spMkLst>
            <pc:docMk/>
            <pc:sldMk cId="3072171074" sldId="259"/>
            <ac:spMk id="67" creationId="{00F867C4-AB5B-496B-88ED-4FFE166B26E5}"/>
          </ac:spMkLst>
        </pc:spChg>
        <pc:spChg chg="mod">
          <ac:chgData name="Annie Gilmore Bryant" userId="f7d795f2-1209-4b52-90c4-738122001f90" providerId="ADAL" clId="{72E5A1B4-9F07-4DD0-8512-E3D7D4AC5AEE}" dt="2022-07-07T00:08:59.003" v="456" actId="165"/>
          <ac:spMkLst>
            <pc:docMk/>
            <pc:sldMk cId="3072171074" sldId="259"/>
            <ac:spMk id="68" creationId="{3FE03AA0-2A77-4672-B7B1-AE29E787D4B1}"/>
          </ac:spMkLst>
        </pc:spChg>
        <pc:spChg chg="mod">
          <ac:chgData name="Annie Gilmore Bryant" userId="f7d795f2-1209-4b52-90c4-738122001f90" providerId="ADAL" clId="{72E5A1B4-9F07-4DD0-8512-E3D7D4AC5AEE}" dt="2022-07-07T00:08:59.003" v="456" actId="165"/>
          <ac:spMkLst>
            <pc:docMk/>
            <pc:sldMk cId="3072171074" sldId="259"/>
            <ac:spMk id="69" creationId="{ACDAD478-0AAA-49E3-A389-0045AD2AB6C4}"/>
          </ac:spMkLst>
        </pc:spChg>
        <pc:spChg chg="mod">
          <ac:chgData name="Annie Gilmore Bryant" userId="f7d795f2-1209-4b52-90c4-738122001f90" providerId="ADAL" clId="{72E5A1B4-9F07-4DD0-8512-E3D7D4AC5AEE}" dt="2022-07-07T00:08:59.003" v="456" actId="165"/>
          <ac:spMkLst>
            <pc:docMk/>
            <pc:sldMk cId="3072171074" sldId="259"/>
            <ac:spMk id="70" creationId="{9E822D17-1BC2-45AA-B45E-E07BECCC58BA}"/>
          </ac:spMkLst>
        </pc:spChg>
        <pc:spChg chg="mod">
          <ac:chgData name="Annie Gilmore Bryant" userId="f7d795f2-1209-4b52-90c4-738122001f90" providerId="ADAL" clId="{72E5A1B4-9F07-4DD0-8512-E3D7D4AC5AEE}" dt="2022-07-07T00:08:59.003" v="456" actId="165"/>
          <ac:spMkLst>
            <pc:docMk/>
            <pc:sldMk cId="3072171074" sldId="259"/>
            <ac:spMk id="71" creationId="{52E82213-5585-43DE-8557-95265CB5C59D}"/>
          </ac:spMkLst>
        </pc:spChg>
        <pc:spChg chg="mod">
          <ac:chgData name="Annie Gilmore Bryant" userId="f7d795f2-1209-4b52-90c4-738122001f90" providerId="ADAL" clId="{72E5A1B4-9F07-4DD0-8512-E3D7D4AC5AEE}" dt="2022-07-07T00:08:59.003" v="456" actId="165"/>
          <ac:spMkLst>
            <pc:docMk/>
            <pc:sldMk cId="3072171074" sldId="259"/>
            <ac:spMk id="72" creationId="{8AB97D00-AA0A-4ED8-9E48-91FC948F0950}"/>
          </ac:spMkLst>
        </pc:spChg>
        <pc:spChg chg="mod">
          <ac:chgData name="Annie Gilmore Bryant" userId="f7d795f2-1209-4b52-90c4-738122001f90" providerId="ADAL" clId="{72E5A1B4-9F07-4DD0-8512-E3D7D4AC5AEE}" dt="2022-07-07T00:08:59.003" v="456" actId="165"/>
          <ac:spMkLst>
            <pc:docMk/>
            <pc:sldMk cId="3072171074" sldId="259"/>
            <ac:spMk id="73" creationId="{A68B0BDF-00A3-4BEF-A527-68A156F95AAD}"/>
          </ac:spMkLst>
        </pc:spChg>
        <pc:spChg chg="mod">
          <ac:chgData name="Annie Gilmore Bryant" userId="f7d795f2-1209-4b52-90c4-738122001f90" providerId="ADAL" clId="{72E5A1B4-9F07-4DD0-8512-E3D7D4AC5AEE}" dt="2022-07-07T00:08:59.003" v="456" actId="165"/>
          <ac:spMkLst>
            <pc:docMk/>
            <pc:sldMk cId="3072171074" sldId="259"/>
            <ac:spMk id="74" creationId="{8722253F-E7EA-498B-B131-116C4CCAAA78}"/>
          </ac:spMkLst>
        </pc:spChg>
        <pc:spChg chg="mod">
          <ac:chgData name="Annie Gilmore Bryant" userId="f7d795f2-1209-4b52-90c4-738122001f90" providerId="ADAL" clId="{72E5A1B4-9F07-4DD0-8512-E3D7D4AC5AEE}" dt="2022-07-07T00:08:59.003" v="456" actId="165"/>
          <ac:spMkLst>
            <pc:docMk/>
            <pc:sldMk cId="3072171074" sldId="259"/>
            <ac:spMk id="75" creationId="{C0C65E7A-C845-41CD-820E-E4F9935EEB03}"/>
          </ac:spMkLst>
        </pc:spChg>
        <pc:spChg chg="mod">
          <ac:chgData name="Annie Gilmore Bryant" userId="f7d795f2-1209-4b52-90c4-738122001f90" providerId="ADAL" clId="{72E5A1B4-9F07-4DD0-8512-E3D7D4AC5AEE}" dt="2022-07-07T00:08:59.003" v="456" actId="165"/>
          <ac:spMkLst>
            <pc:docMk/>
            <pc:sldMk cId="3072171074" sldId="259"/>
            <ac:spMk id="76" creationId="{6C7CA157-B9D1-4B89-9525-E42D7760AA28}"/>
          </ac:spMkLst>
        </pc:spChg>
        <pc:spChg chg="mod">
          <ac:chgData name="Annie Gilmore Bryant" userId="f7d795f2-1209-4b52-90c4-738122001f90" providerId="ADAL" clId="{72E5A1B4-9F07-4DD0-8512-E3D7D4AC5AEE}" dt="2022-07-07T00:08:59.003" v="456" actId="165"/>
          <ac:spMkLst>
            <pc:docMk/>
            <pc:sldMk cId="3072171074" sldId="259"/>
            <ac:spMk id="77" creationId="{BAF8BFB8-3334-43C1-BF41-3D7BA311F0D5}"/>
          </ac:spMkLst>
        </pc:spChg>
        <pc:spChg chg="add del mod topLvl">
          <ac:chgData name="Annie Gilmore Bryant" userId="f7d795f2-1209-4b52-90c4-738122001f90" providerId="ADAL" clId="{72E5A1B4-9F07-4DD0-8512-E3D7D4AC5AEE}" dt="2022-07-09T06:51:25.440" v="2069" actId="478"/>
          <ac:spMkLst>
            <pc:docMk/>
            <pc:sldMk cId="3072171074" sldId="259"/>
            <ac:spMk id="82" creationId="{1CA709BB-7880-4641-9355-02F424AC849E}"/>
          </ac:spMkLst>
        </pc:spChg>
        <pc:spChg chg="add del mod topLvl">
          <ac:chgData name="Annie Gilmore Bryant" userId="f7d795f2-1209-4b52-90c4-738122001f90" providerId="ADAL" clId="{72E5A1B4-9F07-4DD0-8512-E3D7D4AC5AEE}" dt="2022-07-09T06:51:25.440" v="2069" actId="478"/>
          <ac:spMkLst>
            <pc:docMk/>
            <pc:sldMk cId="3072171074" sldId="259"/>
            <ac:spMk id="83" creationId="{4318BF9B-C82A-469D-B449-5DC3B3E5C865}"/>
          </ac:spMkLst>
        </pc:spChg>
        <pc:spChg chg="add del mod topLvl">
          <ac:chgData name="Annie Gilmore Bryant" userId="f7d795f2-1209-4b52-90c4-738122001f90" providerId="ADAL" clId="{72E5A1B4-9F07-4DD0-8512-E3D7D4AC5AEE}" dt="2022-07-09T06:51:25.440" v="2069" actId="478"/>
          <ac:spMkLst>
            <pc:docMk/>
            <pc:sldMk cId="3072171074" sldId="259"/>
            <ac:spMk id="84" creationId="{CD25485E-B4AE-4C52-979B-F0203AB5E95B}"/>
          </ac:spMkLst>
        </pc:spChg>
        <pc:spChg chg="add del mod topLvl">
          <ac:chgData name="Annie Gilmore Bryant" userId="f7d795f2-1209-4b52-90c4-738122001f90" providerId="ADAL" clId="{72E5A1B4-9F07-4DD0-8512-E3D7D4AC5AEE}" dt="2022-07-09T06:51:25.440" v="2069" actId="478"/>
          <ac:spMkLst>
            <pc:docMk/>
            <pc:sldMk cId="3072171074" sldId="259"/>
            <ac:spMk id="86" creationId="{3764F36A-D31B-4CC8-BF5F-4D4A25FFA298}"/>
          </ac:spMkLst>
        </pc:spChg>
        <pc:spChg chg="add del mod topLvl">
          <ac:chgData name="Annie Gilmore Bryant" userId="f7d795f2-1209-4b52-90c4-738122001f90" providerId="ADAL" clId="{72E5A1B4-9F07-4DD0-8512-E3D7D4AC5AEE}" dt="2022-07-09T06:51:25.440" v="2069" actId="478"/>
          <ac:spMkLst>
            <pc:docMk/>
            <pc:sldMk cId="3072171074" sldId="259"/>
            <ac:spMk id="87" creationId="{C46E2E5B-7F17-4213-97EF-A4F1B90C492E}"/>
          </ac:spMkLst>
        </pc:spChg>
        <pc:spChg chg="add del mod topLvl">
          <ac:chgData name="Annie Gilmore Bryant" userId="f7d795f2-1209-4b52-90c4-738122001f90" providerId="ADAL" clId="{72E5A1B4-9F07-4DD0-8512-E3D7D4AC5AEE}" dt="2022-07-09T06:51:25.440" v="2069" actId="478"/>
          <ac:spMkLst>
            <pc:docMk/>
            <pc:sldMk cId="3072171074" sldId="259"/>
            <ac:spMk id="88" creationId="{C0F6A964-4A23-487C-9654-F085751D7234}"/>
          </ac:spMkLst>
        </pc:spChg>
        <pc:spChg chg="add del mod topLvl">
          <ac:chgData name="Annie Gilmore Bryant" userId="f7d795f2-1209-4b52-90c4-738122001f90" providerId="ADAL" clId="{72E5A1B4-9F07-4DD0-8512-E3D7D4AC5AEE}" dt="2022-07-09T06:51:25.440" v="2069" actId="478"/>
          <ac:spMkLst>
            <pc:docMk/>
            <pc:sldMk cId="3072171074" sldId="259"/>
            <ac:spMk id="89" creationId="{1AB673BF-B472-4816-BE13-725992E7752D}"/>
          </ac:spMkLst>
        </pc:spChg>
        <pc:spChg chg="add mod">
          <ac:chgData name="Annie Gilmore Bryant" userId="f7d795f2-1209-4b52-90c4-738122001f90" providerId="ADAL" clId="{72E5A1B4-9F07-4DD0-8512-E3D7D4AC5AEE}" dt="2022-07-09T08:19:02.725" v="4935" actId="1035"/>
          <ac:spMkLst>
            <pc:docMk/>
            <pc:sldMk cId="3072171074" sldId="259"/>
            <ac:spMk id="90" creationId="{CEA68F8D-B524-4491-A64E-600B42BCACAA}"/>
          </ac:spMkLst>
        </pc:spChg>
        <pc:spChg chg="add mod">
          <ac:chgData name="Annie Gilmore Bryant" userId="f7d795f2-1209-4b52-90c4-738122001f90" providerId="ADAL" clId="{72E5A1B4-9F07-4DD0-8512-E3D7D4AC5AEE}" dt="2022-07-09T08:19:02.725" v="4935" actId="1035"/>
          <ac:spMkLst>
            <pc:docMk/>
            <pc:sldMk cId="3072171074" sldId="259"/>
            <ac:spMk id="91" creationId="{A687D9BF-C156-4C0C-AEA7-03C6C33C0327}"/>
          </ac:spMkLst>
        </pc:spChg>
        <pc:spChg chg="add del mod">
          <ac:chgData name="Annie Gilmore Bryant" userId="f7d795f2-1209-4b52-90c4-738122001f90" providerId="ADAL" clId="{72E5A1B4-9F07-4DD0-8512-E3D7D4AC5AEE}" dt="2022-07-09T07:23:48.243" v="2862" actId="478"/>
          <ac:spMkLst>
            <pc:docMk/>
            <pc:sldMk cId="3072171074" sldId="259"/>
            <ac:spMk id="95" creationId="{585D05F4-BF39-4623-AC49-56076E748967}"/>
          </ac:spMkLst>
        </pc:spChg>
        <pc:spChg chg="add del mod">
          <ac:chgData name="Annie Gilmore Bryant" userId="f7d795f2-1209-4b52-90c4-738122001f90" providerId="ADAL" clId="{72E5A1B4-9F07-4DD0-8512-E3D7D4AC5AEE}" dt="2022-07-09T07:23:48.243" v="2862" actId="478"/>
          <ac:spMkLst>
            <pc:docMk/>
            <pc:sldMk cId="3072171074" sldId="259"/>
            <ac:spMk id="96" creationId="{452DD853-EA98-4B59-9131-9AF2BDB14536}"/>
          </ac:spMkLst>
        </pc:spChg>
        <pc:spChg chg="add del mod">
          <ac:chgData name="Annie Gilmore Bryant" userId="f7d795f2-1209-4b52-90c4-738122001f90" providerId="ADAL" clId="{72E5A1B4-9F07-4DD0-8512-E3D7D4AC5AEE}" dt="2022-07-09T07:23:48.243" v="2862" actId="478"/>
          <ac:spMkLst>
            <pc:docMk/>
            <pc:sldMk cId="3072171074" sldId="259"/>
            <ac:spMk id="97" creationId="{B10A6D8E-CB54-40F9-8858-BEE870CE32B3}"/>
          </ac:spMkLst>
        </pc:spChg>
        <pc:spChg chg="add del mod">
          <ac:chgData name="Annie Gilmore Bryant" userId="f7d795f2-1209-4b52-90c4-738122001f90" providerId="ADAL" clId="{72E5A1B4-9F07-4DD0-8512-E3D7D4AC5AEE}" dt="2022-07-09T07:23:48.243" v="2862" actId="478"/>
          <ac:spMkLst>
            <pc:docMk/>
            <pc:sldMk cId="3072171074" sldId="259"/>
            <ac:spMk id="98" creationId="{D34B3406-1E7E-491D-9690-12057139A1E6}"/>
          </ac:spMkLst>
        </pc:spChg>
        <pc:spChg chg="add del mod">
          <ac:chgData name="Annie Gilmore Bryant" userId="f7d795f2-1209-4b52-90c4-738122001f90" providerId="ADAL" clId="{72E5A1B4-9F07-4DD0-8512-E3D7D4AC5AEE}" dt="2022-07-09T07:23:48.243" v="2862" actId="478"/>
          <ac:spMkLst>
            <pc:docMk/>
            <pc:sldMk cId="3072171074" sldId="259"/>
            <ac:spMk id="101" creationId="{DC1F7210-F7B6-4C50-8D30-86E9E76800C4}"/>
          </ac:spMkLst>
        </pc:spChg>
        <pc:spChg chg="add del mod">
          <ac:chgData name="Annie Gilmore Bryant" userId="f7d795f2-1209-4b52-90c4-738122001f90" providerId="ADAL" clId="{72E5A1B4-9F07-4DD0-8512-E3D7D4AC5AEE}" dt="2022-07-09T07:23:48.243" v="2862" actId="478"/>
          <ac:spMkLst>
            <pc:docMk/>
            <pc:sldMk cId="3072171074" sldId="259"/>
            <ac:spMk id="102" creationId="{79F89AE5-1F58-473A-B50E-BA6D2ADE9343}"/>
          </ac:spMkLst>
        </pc:spChg>
        <pc:spChg chg="add del mod">
          <ac:chgData name="Annie Gilmore Bryant" userId="f7d795f2-1209-4b52-90c4-738122001f90" providerId="ADAL" clId="{72E5A1B4-9F07-4DD0-8512-E3D7D4AC5AEE}" dt="2022-07-09T07:23:50.736" v="2863" actId="478"/>
          <ac:spMkLst>
            <pc:docMk/>
            <pc:sldMk cId="3072171074" sldId="259"/>
            <ac:spMk id="103" creationId="{24EEAD5E-BC52-45C9-BC9B-77010FCF9A44}"/>
          </ac:spMkLst>
        </pc:spChg>
        <pc:spChg chg="add del mod">
          <ac:chgData name="Annie Gilmore Bryant" userId="f7d795f2-1209-4b52-90c4-738122001f90" providerId="ADAL" clId="{72E5A1B4-9F07-4DD0-8512-E3D7D4AC5AEE}" dt="2022-07-09T07:23:45.371" v="2861" actId="478"/>
          <ac:spMkLst>
            <pc:docMk/>
            <pc:sldMk cId="3072171074" sldId="259"/>
            <ac:spMk id="105" creationId="{E3C1CC58-7579-46E5-A0E9-61BA44141185}"/>
          </ac:spMkLst>
        </pc:spChg>
        <pc:spChg chg="add del mod">
          <ac:chgData name="Annie Gilmore Bryant" userId="f7d795f2-1209-4b52-90c4-738122001f90" providerId="ADAL" clId="{72E5A1B4-9F07-4DD0-8512-E3D7D4AC5AEE}" dt="2022-07-09T07:23:48.243" v="2862" actId="478"/>
          <ac:spMkLst>
            <pc:docMk/>
            <pc:sldMk cId="3072171074" sldId="259"/>
            <ac:spMk id="106" creationId="{550AC92E-53D8-4D7C-BE3C-FDF30655097E}"/>
          </ac:spMkLst>
        </pc:spChg>
        <pc:spChg chg="add del mod">
          <ac:chgData name="Annie Gilmore Bryant" userId="f7d795f2-1209-4b52-90c4-738122001f90" providerId="ADAL" clId="{72E5A1B4-9F07-4DD0-8512-E3D7D4AC5AEE}" dt="2022-07-09T07:23:45.371" v="2861" actId="478"/>
          <ac:spMkLst>
            <pc:docMk/>
            <pc:sldMk cId="3072171074" sldId="259"/>
            <ac:spMk id="108" creationId="{06317584-5C5E-4378-9669-596BEDEBCD65}"/>
          </ac:spMkLst>
        </pc:spChg>
        <pc:spChg chg="add del mod">
          <ac:chgData name="Annie Gilmore Bryant" userId="f7d795f2-1209-4b52-90c4-738122001f90" providerId="ADAL" clId="{72E5A1B4-9F07-4DD0-8512-E3D7D4AC5AEE}" dt="2022-07-09T07:23:45.371" v="2861" actId="478"/>
          <ac:spMkLst>
            <pc:docMk/>
            <pc:sldMk cId="3072171074" sldId="259"/>
            <ac:spMk id="110" creationId="{A2054558-EFB7-48A1-92F8-47E82B193756}"/>
          </ac:spMkLst>
        </pc:spChg>
        <pc:spChg chg="add mod">
          <ac:chgData name="Annie Gilmore Bryant" userId="f7d795f2-1209-4b52-90c4-738122001f90" providerId="ADAL" clId="{72E5A1B4-9F07-4DD0-8512-E3D7D4AC5AEE}" dt="2022-07-09T08:19:02.725" v="4935" actId="1035"/>
          <ac:spMkLst>
            <pc:docMk/>
            <pc:sldMk cId="3072171074" sldId="259"/>
            <ac:spMk id="111" creationId="{5964F56B-1DF3-4CE8-B32B-A9A0470AB189}"/>
          </ac:spMkLst>
        </pc:spChg>
        <pc:spChg chg="add del mod">
          <ac:chgData name="Annie Gilmore Bryant" userId="f7d795f2-1209-4b52-90c4-738122001f90" providerId="ADAL" clId="{72E5A1B4-9F07-4DD0-8512-E3D7D4AC5AEE}" dt="2022-07-09T07:23:48.243" v="2862" actId="478"/>
          <ac:spMkLst>
            <pc:docMk/>
            <pc:sldMk cId="3072171074" sldId="259"/>
            <ac:spMk id="112" creationId="{C0CA4A5B-AF26-42E6-B447-B9F431F27676}"/>
          </ac:spMkLst>
        </pc:spChg>
        <pc:spChg chg="add del mod">
          <ac:chgData name="Annie Gilmore Bryant" userId="f7d795f2-1209-4b52-90c4-738122001f90" providerId="ADAL" clId="{72E5A1B4-9F07-4DD0-8512-E3D7D4AC5AEE}" dt="2022-07-09T07:23:48.243" v="2862" actId="478"/>
          <ac:spMkLst>
            <pc:docMk/>
            <pc:sldMk cId="3072171074" sldId="259"/>
            <ac:spMk id="113" creationId="{89BB3077-832E-4721-BB88-D0D961A28BCF}"/>
          </ac:spMkLst>
        </pc:spChg>
        <pc:spChg chg="add del mod">
          <ac:chgData name="Annie Gilmore Bryant" userId="f7d795f2-1209-4b52-90c4-738122001f90" providerId="ADAL" clId="{72E5A1B4-9F07-4DD0-8512-E3D7D4AC5AEE}" dt="2022-07-09T07:23:48.243" v="2862" actId="478"/>
          <ac:spMkLst>
            <pc:docMk/>
            <pc:sldMk cId="3072171074" sldId="259"/>
            <ac:spMk id="114" creationId="{92043FDF-5004-40D7-A3B2-15A29BE4D185}"/>
          </ac:spMkLst>
        </pc:spChg>
        <pc:spChg chg="add del mod">
          <ac:chgData name="Annie Gilmore Bryant" userId="f7d795f2-1209-4b52-90c4-738122001f90" providerId="ADAL" clId="{72E5A1B4-9F07-4DD0-8512-E3D7D4AC5AEE}" dt="2022-07-09T07:23:48.243" v="2862" actId="478"/>
          <ac:spMkLst>
            <pc:docMk/>
            <pc:sldMk cId="3072171074" sldId="259"/>
            <ac:spMk id="116" creationId="{906C58B5-F426-4AA5-A13D-A6AFD01A763D}"/>
          </ac:spMkLst>
        </pc:spChg>
        <pc:spChg chg="add mod">
          <ac:chgData name="Annie Gilmore Bryant" userId="f7d795f2-1209-4b52-90c4-738122001f90" providerId="ADAL" clId="{72E5A1B4-9F07-4DD0-8512-E3D7D4AC5AEE}" dt="2022-07-09T08:19:35.228" v="4944" actId="1036"/>
          <ac:spMkLst>
            <pc:docMk/>
            <pc:sldMk cId="3072171074" sldId="259"/>
            <ac:spMk id="117" creationId="{A2BDA3EE-8BCB-43AB-86AB-4A0AD56B91B2}"/>
          </ac:spMkLst>
        </pc:spChg>
        <pc:spChg chg="add mod">
          <ac:chgData name="Annie Gilmore Bryant" userId="f7d795f2-1209-4b52-90c4-738122001f90" providerId="ADAL" clId="{72E5A1B4-9F07-4DD0-8512-E3D7D4AC5AEE}" dt="2022-07-09T08:57:29.148" v="5616" actId="1037"/>
          <ac:spMkLst>
            <pc:docMk/>
            <pc:sldMk cId="3072171074" sldId="259"/>
            <ac:spMk id="119" creationId="{4048217F-CB4A-4BA8-89F3-3CDFC06090D9}"/>
          </ac:spMkLst>
        </pc:spChg>
        <pc:spChg chg="add del mod">
          <ac:chgData name="Annie Gilmore Bryant" userId="f7d795f2-1209-4b52-90c4-738122001f90" providerId="ADAL" clId="{72E5A1B4-9F07-4DD0-8512-E3D7D4AC5AEE}" dt="2022-07-09T07:57:26.034" v="4229" actId="478"/>
          <ac:spMkLst>
            <pc:docMk/>
            <pc:sldMk cId="3072171074" sldId="259"/>
            <ac:spMk id="122" creationId="{9C15695F-5974-480C-8858-4A1ED5BF907B}"/>
          </ac:spMkLst>
        </pc:spChg>
        <pc:spChg chg="add mod">
          <ac:chgData name="Annie Gilmore Bryant" userId="f7d795f2-1209-4b52-90c4-738122001f90" providerId="ADAL" clId="{72E5A1B4-9F07-4DD0-8512-E3D7D4AC5AEE}" dt="2022-07-09T08:19:02.725" v="4935" actId="1035"/>
          <ac:spMkLst>
            <pc:docMk/>
            <pc:sldMk cId="3072171074" sldId="259"/>
            <ac:spMk id="123" creationId="{16172B4D-B807-46D4-AE46-0B1F343CC249}"/>
          </ac:spMkLst>
        </pc:spChg>
        <pc:spChg chg="add mod">
          <ac:chgData name="Annie Gilmore Bryant" userId="f7d795f2-1209-4b52-90c4-738122001f90" providerId="ADAL" clId="{72E5A1B4-9F07-4DD0-8512-E3D7D4AC5AEE}" dt="2022-07-09T08:19:02.725" v="4935" actId="1035"/>
          <ac:spMkLst>
            <pc:docMk/>
            <pc:sldMk cId="3072171074" sldId="259"/>
            <ac:spMk id="124" creationId="{064DF4DF-2F8E-4B82-A3AD-AE3A82C967E6}"/>
          </ac:spMkLst>
        </pc:spChg>
        <pc:spChg chg="add mod">
          <ac:chgData name="Annie Gilmore Bryant" userId="f7d795f2-1209-4b52-90c4-738122001f90" providerId="ADAL" clId="{72E5A1B4-9F07-4DD0-8512-E3D7D4AC5AEE}" dt="2022-07-09T08:19:02.725" v="4935" actId="1035"/>
          <ac:spMkLst>
            <pc:docMk/>
            <pc:sldMk cId="3072171074" sldId="259"/>
            <ac:spMk id="127" creationId="{C5F701DE-79BA-44B6-9836-E102529AF7A2}"/>
          </ac:spMkLst>
        </pc:spChg>
        <pc:spChg chg="add mod">
          <ac:chgData name="Annie Gilmore Bryant" userId="f7d795f2-1209-4b52-90c4-738122001f90" providerId="ADAL" clId="{72E5A1B4-9F07-4DD0-8512-E3D7D4AC5AEE}" dt="2022-07-09T08:19:02.725" v="4935" actId="1035"/>
          <ac:spMkLst>
            <pc:docMk/>
            <pc:sldMk cId="3072171074" sldId="259"/>
            <ac:spMk id="128" creationId="{1950DA04-05C2-47E1-BF4A-FCDA1278FA7A}"/>
          </ac:spMkLst>
        </pc:spChg>
        <pc:spChg chg="add mod">
          <ac:chgData name="Annie Gilmore Bryant" userId="f7d795f2-1209-4b52-90c4-738122001f90" providerId="ADAL" clId="{72E5A1B4-9F07-4DD0-8512-E3D7D4AC5AEE}" dt="2022-07-09T08:19:02.725" v="4935" actId="1035"/>
          <ac:spMkLst>
            <pc:docMk/>
            <pc:sldMk cId="3072171074" sldId="259"/>
            <ac:spMk id="129" creationId="{8BE0ADB5-5A97-41C9-9862-098AF7E2F17D}"/>
          </ac:spMkLst>
        </pc:spChg>
        <pc:spChg chg="add mod">
          <ac:chgData name="Annie Gilmore Bryant" userId="f7d795f2-1209-4b52-90c4-738122001f90" providerId="ADAL" clId="{72E5A1B4-9F07-4DD0-8512-E3D7D4AC5AEE}" dt="2022-07-09T08:19:02.725" v="4935" actId="1035"/>
          <ac:spMkLst>
            <pc:docMk/>
            <pc:sldMk cId="3072171074" sldId="259"/>
            <ac:spMk id="130" creationId="{D52A62E3-A43D-4523-AF1A-8097843975BC}"/>
          </ac:spMkLst>
        </pc:spChg>
        <pc:spChg chg="add mod">
          <ac:chgData name="Annie Gilmore Bryant" userId="f7d795f2-1209-4b52-90c4-738122001f90" providerId="ADAL" clId="{72E5A1B4-9F07-4DD0-8512-E3D7D4AC5AEE}" dt="2022-07-09T08:19:02.725" v="4935" actId="1035"/>
          <ac:spMkLst>
            <pc:docMk/>
            <pc:sldMk cId="3072171074" sldId="259"/>
            <ac:spMk id="131" creationId="{75AAE1C1-B67B-4C8D-80A7-373D34803062}"/>
          </ac:spMkLst>
        </pc:spChg>
        <pc:spChg chg="add mod">
          <ac:chgData name="Annie Gilmore Bryant" userId="f7d795f2-1209-4b52-90c4-738122001f90" providerId="ADAL" clId="{72E5A1B4-9F07-4DD0-8512-E3D7D4AC5AEE}" dt="2022-07-09T08:19:02.725" v="4935" actId="1035"/>
          <ac:spMkLst>
            <pc:docMk/>
            <pc:sldMk cId="3072171074" sldId="259"/>
            <ac:spMk id="132" creationId="{BAC5E61B-E13F-4E46-81F7-4A16C2022D42}"/>
          </ac:spMkLst>
        </pc:spChg>
        <pc:spChg chg="mod">
          <ac:chgData name="Annie Gilmore Bryant" userId="f7d795f2-1209-4b52-90c4-738122001f90" providerId="ADAL" clId="{72E5A1B4-9F07-4DD0-8512-E3D7D4AC5AEE}" dt="2022-07-09T07:31:53.580" v="3057" actId="403"/>
          <ac:spMkLst>
            <pc:docMk/>
            <pc:sldMk cId="3072171074" sldId="259"/>
            <ac:spMk id="135" creationId="{73504086-0EA7-4586-A2F0-81F00EFD115E}"/>
          </ac:spMkLst>
        </pc:spChg>
        <pc:spChg chg="mod">
          <ac:chgData name="Annie Gilmore Bryant" userId="f7d795f2-1209-4b52-90c4-738122001f90" providerId="ADAL" clId="{72E5A1B4-9F07-4DD0-8512-E3D7D4AC5AEE}" dt="2022-07-09T07:31:53.580" v="3057" actId="403"/>
          <ac:spMkLst>
            <pc:docMk/>
            <pc:sldMk cId="3072171074" sldId="259"/>
            <ac:spMk id="136" creationId="{177E39DD-31B3-4A4B-ACEF-65DE4451075B}"/>
          </ac:spMkLst>
        </pc:spChg>
        <pc:spChg chg="mod">
          <ac:chgData name="Annie Gilmore Bryant" userId="f7d795f2-1209-4b52-90c4-738122001f90" providerId="ADAL" clId="{72E5A1B4-9F07-4DD0-8512-E3D7D4AC5AEE}" dt="2022-07-09T07:31:53.580" v="3057" actId="403"/>
          <ac:spMkLst>
            <pc:docMk/>
            <pc:sldMk cId="3072171074" sldId="259"/>
            <ac:spMk id="137" creationId="{806C7521-55C1-49F5-BDE4-13119E0C4626}"/>
          </ac:spMkLst>
        </pc:spChg>
        <pc:spChg chg="mod">
          <ac:chgData name="Annie Gilmore Bryant" userId="f7d795f2-1209-4b52-90c4-738122001f90" providerId="ADAL" clId="{72E5A1B4-9F07-4DD0-8512-E3D7D4AC5AEE}" dt="2022-07-09T07:31:53.580" v="3057" actId="403"/>
          <ac:spMkLst>
            <pc:docMk/>
            <pc:sldMk cId="3072171074" sldId="259"/>
            <ac:spMk id="138" creationId="{68F37C79-A3F8-4C5F-89FE-41428155DC21}"/>
          </ac:spMkLst>
        </pc:spChg>
        <pc:spChg chg="mod">
          <ac:chgData name="Annie Gilmore Bryant" userId="f7d795f2-1209-4b52-90c4-738122001f90" providerId="ADAL" clId="{72E5A1B4-9F07-4DD0-8512-E3D7D4AC5AEE}" dt="2022-07-09T07:31:53.580" v="3057" actId="403"/>
          <ac:spMkLst>
            <pc:docMk/>
            <pc:sldMk cId="3072171074" sldId="259"/>
            <ac:spMk id="139" creationId="{D36EC416-4A5E-44B9-B49B-6AF6CBD56E9A}"/>
          </ac:spMkLst>
        </pc:spChg>
        <pc:spChg chg="mod">
          <ac:chgData name="Annie Gilmore Bryant" userId="f7d795f2-1209-4b52-90c4-738122001f90" providerId="ADAL" clId="{72E5A1B4-9F07-4DD0-8512-E3D7D4AC5AEE}" dt="2022-07-09T07:31:53.580" v="3057" actId="403"/>
          <ac:spMkLst>
            <pc:docMk/>
            <pc:sldMk cId="3072171074" sldId="259"/>
            <ac:spMk id="140" creationId="{DB723C46-35D7-4534-BB07-894BAFCEDE58}"/>
          </ac:spMkLst>
        </pc:spChg>
        <pc:spChg chg="mod">
          <ac:chgData name="Annie Gilmore Bryant" userId="f7d795f2-1209-4b52-90c4-738122001f90" providerId="ADAL" clId="{72E5A1B4-9F07-4DD0-8512-E3D7D4AC5AEE}" dt="2022-07-09T07:31:53.580" v="3057" actId="403"/>
          <ac:spMkLst>
            <pc:docMk/>
            <pc:sldMk cId="3072171074" sldId="259"/>
            <ac:spMk id="141" creationId="{73A90E12-2073-42FC-9660-66538A2B0136}"/>
          </ac:spMkLst>
        </pc:spChg>
        <pc:spChg chg="mod">
          <ac:chgData name="Annie Gilmore Bryant" userId="f7d795f2-1209-4b52-90c4-738122001f90" providerId="ADAL" clId="{72E5A1B4-9F07-4DD0-8512-E3D7D4AC5AEE}" dt="2022-07-09T07:31:53.580" v="3057" actId="403"/>
          <ac:spMkLst>
            <pc:docMk/>
            <pc:sldMk cId="3072171074" sldId="259"/>
            <ac:spMk id="142" creationId="{0430CEDF-FD43-4202-921B-B6B5E4DB3BB7}"/>
          </ac:spMkLst>
        </pc:spChg>
        <pc:spChg chg="mod">
          <ac:chgData name="Annie Gilmore Bryant" userId="f7d795f2-1209-4b52-90c4-738122001f90" providerId="ADAL" clId="{72E5A1B4-9F07-4DD0-8512-E3D7D4AC5AEE}" dt="2022-07-09T07:31:53.580" v="3057" actId="403"/>
          <ac:spMkLst>
            <pc:docMk/>
            <pc:sldMk cId="3072171074" sldId="259"/>
            <ac:spMk id="143" creationId="{8514B5AE-B0FD-4F4A-9C9B-51F64293DC9A}"/>
          </ac:spMkLst>
        </pc:spChg>
        <pc:spChg chg="mod">
          <ac:chgData name="Annie Gilmore Bryant" userId="f7d795f2-1209-4b52-90c4-738122001f90" providerId="ADAL" clId="{72E5A1B4-9F07-4DD0-8512-E3D7D4AC5AEE}" dt="2022-07-09T07:31:53.580" v="3057" actId="403"/>
          <ac:spMkLst>
            <pc:docMk/>
            <pc:sldMk cId="3072171074" sldId="259"/>
            <ac:spMk id="144" creationId="{C99BEF35-EE42-4513-A48E-24E0AE7C8ACE}"/>
          </ac:spMkLst>
        </pc:spChg>
        <pc:spChg chg="mod">
          <ac:chgData name="Annie Gilmore Bryant" userId="f7d795f2-1209-4b52-90c4-738122001f90" providerId="ADAL" clId="{72E5A1B4-9F07-4DD0-8512-E3D7D4AC5AEE}" dt="2022-07-09T07:31:53.580" v="3057" actId="403"/>
          <ac:spMkLst>
            <pc:docMk/>
            <pc:sldMk cId="3072171074" sldId="259"/>
            <ac:spMk id="145" creationId="{243A740A-BE1F-4B98-B9F9-0F715FAE81BE}"/>
          </ac:spMkLst>
        </pc:spChg>
        <pc:spChg chg="mod">
          <ac:chgData name="Annie Gilmore Bryant" userId="f7d795f2-1209-4b52-90c4-738122001f90" providerId="ADAL" clId="{72E5A1B4-9F07-4DD0-8512-E3D7D4AC5AEE}" dt="2022-07-09T07:31:53.580" v="3057" actId="403"/>
          <ac:spMkLst>
            <pc:docMk/>
            <pc:sldMk cId="3072171074" sldId="259"/>
            <ac:spMk id="146" creationId="{A933F115-316D-4857-8ADF-C424A6BAA683}"/>
          </ac:spMkLst>
        </pc:spChg>
        <pc:spChg chg="mod topLvl">
          <ac:chgData name="Annie Gilmore Bryant" userId="f7d795f2-1209-4b52-90c4-738122001f90" providerId="ADAL" clId="{72E5A1B4-9F07-4DD0-8512-E3D7D4AC5AEE}" dt="2022-07-09T08:19:02.725" v="4935" actId="1035"/>
          <ac:spMkLst>
            <pc:docMk/>
            <pc:sldMk cId="3072171074" sldId="259"/>
            <ac:spMk id="152" creationId="{A131A9D2-541B-48DA-9552-E57C382A0311}"/>
          </ac:spMkLst>
        </pc:spChg>
        <pc:spChg chg="mod topLvl">
          <ac:chgData name="Annie Gilmore Bryant" userId="f7d795f2-1209-4b52-90c4-738122001f90" providerId="ADAL" clId="{72E5A1B4-9F07-4DD0-8512-E3D7D4AC5AEE}" dt="2022-07-09T08:19:02.725" v="4935" actId="1035"/>
          <ac:spMkLst>
            <pc:docMk/>
            <pc:sldMk cId="3072171074" sldId="259"/>
            <ac:spMk id="153" creationId="{F476BE07-A5F0-4117-9F32-17786908079F}"/>
          </ac:spMkLst>
        </pc:spChg>
        <pc:spChg chg="mod topLvl">
          <ac:chgData name="Annie Gilmore Bryant" userId="f7d795f2-1209-4b52-90c4-738122001f90" providerId="ADAL" clId="{72E5A1B4-9F07-4DD0-8512-E3D7D4AC5AEE}" dt="2022-07-09T08:19:02.725" v="4935" actId="1035"/>
          <ac:spMkLst>
            <pc:docMk/>
            <pc:sldMk cId="3072171074" sldId="259"/>
            <ac:spMk id="154" creationId="{578D15D2-04D2-4BAF-BAB0-C36C40B2471C}"/>
          </ac:spMkLst>
        </pc:spChg>
        <pc:spChg chg="mod topLvl">
          <ac:chgData name="Annie Gilmore Bryant" userId="f7d795f2-1209-4b52-90c4-738122001f90" providerId="ADAL" clId="{72E5A1B4-9F07-4DD0-8512-E3D7D4AC5AEE}" dt="2022-07-09T08:19:02.725" v="4935" actId="1035"/>
          <ac:spMkLst>
            <pc:docMk/>
            <pc:sldMk cId="3072171074" sldId="259"/>
            <ac:spMk id="155" creationId="{11A7B640-FC30-411C-85D7-13A206F84425}"/>
          </ac:spMkLst>
        </pc:spChg>
        <pc:spChg chg="mod topLvl">
          <ac:chgData name="Annie Gilmore Bryant" userId="f7d795f2-1209-4b52-90c4-738122001f90" providerId="ADAL" clId="{72E5A1B4-9F07-4DD0-8512-E3D7D4AC5AEE}" dt="2022-07-09T08:19:02.725" v="4935" actId="1035"/>
          <ac:spMkLst>
            <pc:docMk/>
            <pc:sldMk cId="3072171074" sldId="259"/>
            <ac:spMk id="156" creationId="{8390E146-4A74-4081-85AD-23BCDAB8B3EA}"/>
          </ac:spMkLst>
        </pc:spChg>
        <pc:spChg chg="mod topLvl">
          <ac:chgData name="Annie Gilmore Bryant" userId="f7d795f2-1209-4b52-90c4-738122001f90" providerId="ADAL" clId="{72E5A1B4-9F07-4DD0-8512-E3D7D4AC5AEE}" dt="2022-07-09T08:19:02.725" v="4935" actId="1035"/>
          <ac:spMkLst>
            <pc:docMk/>
            <pc:sldMk cId="3072171074" sldId="259"/>
            <ac:spMk id="157" creationId="{2811391D-8B65-434E-B2BD-5E19C3F4916E}"/>
          </ac:spMkLst>
        </pc:spChg>
        <pc:spChg chg="mod topLvl">
          <ac:chgData name="Annie Gilmore Bryant" userId="f7d795f2-1209-4b52-90c4-738122001f90" providerId="ADAL" clId="{72E5A1B4-9F07-4DD0-8512-E3D7D4AC5AEE}" dt="2022-07-09T08:19:02.725" v="4935" actId="1035"/>
          <ac:spMkLst>
            <pc:docMk/>
            <pc:sldMk cId="3072171074" sldId="259"/>
            <ac:spMk id="158" creationId="{8EE09280-0F64-4781-B264-F87522471D64}"/>
          </ac:spMkLst>
        </pc:spChg>
        <pc:spChg chg="mod topLvl">
          <ac:chgData name="Annie Gilmore Bryant" userId="f7d795f2-1209-4b52-90c4-738122001f90" providerId="ADAL" clId="{72E5A1B4-9F07-4DD0-8512-E3D7D4AC5AEE}" dt="2022-07-09T08:19:02.725" v="4935" actId="1035"/>
          <ac:spMkLst>
            <pc:docMk/>
            <pc:sldMk cId="3072171074" sldId="259"/>
            <ac:spMk id="159" creationId="{9AC2B7CA-E016-4A0E-82DE-870E99BC007F}"/>
          </ac:spMkLst>
        </pc:spChg>
        <pc:spChg chg="mod topLvl">
          <ac:chgData name="Annie Gilmore Bryant" userId="f7d795f2-1209-4b52-90c4-738122001f90" providerId="ADAL" clId="{72E5A1B4-9F07-4DD0-8512-E3D7D4AC5AEE}" dt="2022-07-09T08:19:02.725" v="4935" actId="1035"/>
          <ac:spMkLst>
            <pc:docMk/>
            <pc:sldMk cId="3072171074" sldId="259"/>
            <ac:spMk id="160" creationId="{E42E87B5-5806-4017-BF4C-E949DC53436C}"/>
          </ac:spMkLst>
        </pc:spChg>
        <pc:spChg chg="mod topLvl">
          <ac:chgData name="Annie Gilmore Bryant" userId="f7d795f2-1209-4b52-90c4-738122001f90" providerId="ADAL" clId="{72E5A1B4-9F07-4DD0-8512-E3D7D4AC5AEE}" dt="2022-07-09T08:19:02.725" v="4935" actId="1035"/>
          <ac:spMkLst>
            <pc:docMk/>
            <pc:sldMk cId="3072171074" sldId="259"/>
            <ac:spMk id="161" creationId="{3D299A06-0435-414F-A3D5-98804085DE21}"/>
          </ac:spMkLst>
        </pc:spChg>
        <pc:spChg chg="mod topLvl">
          <ac:chgData name="Annie Gilmore Bryant" userId="f7d795f2-1209-4b52-90c4-738122001f90" providerId="ADAL" clId="{72E5A1B4-9F07-4DD0-8512-E3D7D4AC5AEE}" dt="2022-07-09T08:19:02.725" v="4935" actId="1035"/>
          <ac:spMkLst>
            <pc:docMk/>
            <pc:sldMk cId="3072171074" sldId="259"/>
            <ac:spMk id="162" creationId="{7B782DA6-53E3-4B78-8F56-5A87E8BCF25A}"/>
          </ac:spMkLst>
        </pc:spChg>
        <pc:spChg chg="mod topLvl">
          <ac:chgData name="Annie Gilmore Bryant" userId="f7d795f2-1209-4b52-90c4-738122001f90" providerId="ADAL" clId="{72E5A1B4-9F07-4DD0-8512-E3D7D4AC5AEE}" dt="2022-07-09T08:19:02.725" v="4935" actId="1035"/>
          <ac:spMkLst>
            <pc:docMk/>
            <pc:sldMk cId="3072171074" sldId="259"/>
            <ac:spMk id="163" creationId="{DA04B90F-D1AF-4CBA-B58A-E452CFC7370B}"/>
          </ac:spMkLst>
        </pc:spChg>
        <pc:spChg chg="mod topLvl">
          <ac:chgData name="Annie Gilmore Bryant" userId="f7d795f2-1209-4b52-90c4-738122001f90" providerId="ADAL" clId="{72E5A1B4-9F07-4DD0-8512-E3D7D4AC5AEE}" dt="2022-07-09T08:19:02.725" v="4935" actId="1035"/>
          <ac:spMkLst>
            <pc:docMk/>
            <pc:sldMk cId="3072171074" sldId="259"/>
            <ac:spMk id="169" creationId="{54A7FDBB-0C4E-4BE3-AD62-931FA699FEAA}"/>
          </ac:spMkLst>
        </pc:spChg>
        <pc:spChg chg="mod topLvl">
          <ac:chgData name="Annie Gilmore Bryant" userId="f7d795f2-1209-4b52-90c4-738122001f90" providerId="ADAL" clId="{72E5A1B4-9F07-4DD0-8512-E3D7D4AC5AEE}" dt="2022-07-09T08:19:02.725" v="4935" actId="1035"/>
          <ac:spMkLst>
            <pc:docMk/>
            <pc:sldMk cId="3072171074" sldId="259"/>
            <ac:spMk id="170" creationId="{14B4FC1F-E296-437F-9299-F9C98C46B387}"/>
          </ac:spMkLst>
        </pc:spChg>
        <pc:spChg chg="mod topLvl">
          <ac:chgData name="Annie Gilmore Bryant" userId="f7d795f2-1209-4b52-90c4-738122001f90" providerId="ADAL" clId="{72E5A1B4-9F07-4DD0-8512-E3D7D4AC5AEE}" dt="2022-07-09T08:19:02.725" v="4935" actId="1035"/>
          <ac:spMkLst>
            <pc:docMk/>
            <pc:sldMk cId="3072171074" sldId="259"/>
            <ac:spMk id="171" creationId="{08E31484-E5E9-4302-AA44-B228194FD292}"/>
          </ac:spMkLst>
        </pc:spChg>
        <pc:spChg chg="mod topLvl">
          <ac:chgData name="Annie Gilmore Bryant" userId="f7d795f2-1209-4b52-90c4-738122001f90" providerId="ADAL" clId="{72E5A1B4-9F07-4DD0-8512-E3D7D4AC5AEE}" dt="2022-07-09T08:19:02.725" v="4935" actId="1035"/>
          <ac:spMkLst>
            <pc:docMk/>
            <pc:sldMk cId="3072171074" sldId="259"/>
            <ac:spMk id="172" creationId="{C8B191F4-0B26-4176-AE3D-8E06C0C112A1}"/>
          </ac:spMkLst>
        </pc:spChg>
        <pc:spChg chg="mod topLvl">
          <ac:chgData name="Annie Gilmore Bryant" userId="f7d795f2-1209-4b52-90c4-738122001f90" providerId="ADAL" clId="{72E5A1B4-9F07-4DD0-8512-E3D7D4AC5AEE}" dt="2022-07-09T08:19:02.725" v="4935" actId="1035"/>
          <ac:spMkLst>
            <pc:docMk/>
            <pc:sldMk cId="3072171074" sldId="259"/>
            <ac:spMk id="173" creationId="{08560876-5C50-4D5A-9B00-D8D5BF1DC899}"/>
          </ac:spMkLst>
        </pc:spChg>
        <pc:spChg chg="mod topLvl">
          <ac:chgData name="Annie Gilmore Bryant" userId="f7d795f2-1209-4b52-90c4-738122001f90" providerId="ADAL" clId="{72E5A1B4-9F07-4DD0-8512-E3D7D4AC5AEE}" dt="2022-07-09T08:19:02.725" v="4935" actId="1035"/>
          <ac:spMkLst>
            <pc:docMk/>
            <pc:sldMk cId="3072171074" sldId="259"/>
            <ac:spMk id="174" creationId="{67D11F5A-2B3F-49B1-8A4C-82CCAD12D026}"/>
          </ac:spMkLst>
        </pc:spChg>
        <pc:spChg chg="mod topLvl">
          <ac:chgData name="Annie Gilmore Bryant" userId="f7d795f2-1209-4b52-90c4-738122001f90" providerId="ADAL" clId="{72E5A1B4-9F07-4DD0-8512-E3D7D4AC5AEE}" dt="2022-07-09T08:19:02.725" v="4935" actId="1035"/>
          <ac:spMkLst>
            <pc:docMk/>
            <pc:sldMk cId="3072171074" sldId="259"/>
            <ac:spMk id="175" creationId="{A73EA321-B76E-4125-8EF3-EB216F36BCEB}"/>
          </ac:spMkLst>
        </pc:spChg>
        <pc:spChg chg="mod topLvl">
          <ac:chgData name="Annie Gilmore Bryant" userId="f7d795f2-1209-4b52-90c4-738122001f90" providerId="ADAL" clId="{72E5A1B4-9F07-4DD0-8512-E3D7D4AC5AEE}" dt="2022-07-09T08:19:02.725" v="4935" actId="1035"/>
          <ac:spMkLst>
            <pc:docMk/>
            <pc:sldMk cId="3072171074" sldId="259"/>
            <ac:spMk id="176" creationId="{2E933AB9-9EDA-4937-A34F-AD3C92901454}"/>
          </ac:spMkLst>
        </pc:spChg>
        <pc:spChg chg="mod topLvl">
          <ac:chgData name="Annie Gilmore Bryant" userId="f7d795f2-1209-4b52-90c4-738122001f90" providerId="ADAL" clId="{72E5A1B4-9F07-4DD0-8512-E3D7D4AC5AEE}" dt="2022-07-09T08:19:02.725" v="4935" actId="1035"/>
          <ac:spMkLst>
            <pc:docMk/>
            <pc:sldMk cId="3072171074" sldId="259"/>
            <ac:spMk id="177" creationId="{873AACE6-9C59-4249-BAEB-119F885FCBFE}"/>
          </ac:spMkLst>
        </pc:spChg>
        <pc:spChg chg="mod topLvl">
          <ac:chgData name="Annie Gilmore Bryant" userId="f7d795f2-1209-4b52-90c4-738122001f90" providerId="ADAL" clId="{72E5A1B4-9F07-4DD0-8512-E3D7D4AC5AEE}" dt="2022-07-09T08:19:02.725" v="4935" actId="1035"/>
          <ac:spMkLst>
            <pc:docMk/>
            <pc:sldMk cId="3072171074" sldId="259"/>
            <ac:spMk id="178" creationId="{FA09C443-807E-4633-AEEC-B4080BE1301E}"/>
          </ac:spMkLst>
        </pc:spChg>
        <pc:spChg chg="mod topLvl">
          <ac:chgData name="Annie Gilmore Bryant" userId="f7d795f2-1209-4b52-90c4-738122001f90" providerId="ADAL" clId="{72E5A1B4-9F07-4DD0-8512-E3D7D4AC5AEE}" dt="2022-07-09T08:19:02.725" v="4935" actId="1035"/>
          <ac:spMkLst>
            <pc:docMk/>
            <pc:sldMk cId="3072171074" sldId="259"/>
            <ac:spMk id="179" creationId="{698106BC-4EF3-4EC8-A1D3-BD867CE1B28F}"/>
          </ac:spMkLst>
        </pc:spChg>
        <pc:spChg chg="mod topLvl">
          <ac:chgData name="Annie Gilmore Bryant" userId="f7d795f2-1209-4b52-90c4-738122001f90" providerId="ADAL" clId="{72E5A1B4-9F07-4DD0-8512-E3D7D4AC5AEE}" dt="2022-07-09T08:19:02.725" v="4935" actId="1035"/>
          <ac:spMkLst>
            <pc:docMk/>
            <pc:sldMk cId="3072171074" sldId="259"/>
            <ac:spMk id="180" creationId="{A19C38C1-FC0F-4763-9EED-E55369C2A5CF}"/>
          </ac:spMkLst>
        </pc:spChg>
        <pc:spChg chg="add mod">
          <ac:chgData name="Annie Gilmore Bryant" userId="f7d795f2-1209-4b52-90c4-738122001f90" providerId="ADAL" clId="{72E5A1B4-9F07-4DD0-8512-E3D7D4AC5AEE}" dt="2022-07-09T08:19:02.725" v="4935" actId="1035"/>
          <ac:spMkLst>
            <pc:docMk/>
            <pc:sldMk cId="3072171074" sldId="259"/>
            <ac:spMk id="184" creationId="{56B72501-12EC-4DE0-83AB-7A2D2F2D5837}"/>
          </ac:spMkLst>
        </pc:spChg>
        <pc:spChg chg="add mod">
          <ac:chgData name="Annie Gilmore Bryant" userId="f7d795f2-1209-4b52-90c4-738122001f90" providerId="ADAL" clId="{72E5A1B4-9F07-4DD0-8512-E3D7D4AC5AEE}" dt="2022-07-09T08:19:02.725" v="4935" actId="1035"/>
          <ac:spMkLst>
            <pc:docMk/>
            <pc:sldMk cId="3072171074" sldId="259"/>
            <ac:spMk id="185" creationId="{FA510723-EF6B-414C-9D7A-D5E8299F3FAB}"/>
          </ac:spMkLst>
        </pc:spChg>
        <pc:spChg chg="add mod">
          <ac:chgData name="Annie Gilmore Bryant" userId="f7d795f2-1209-4b52-90c4-738122001f90" providerId="ADAL" clId="{72E5A1B4-9F07-4DD0-8512-E3D7D4AC5AEE}" dt="2022-07-09T08:19:02.725" v="4935" actId="1035"/>
          <ac:spMkLst>
            <pc:docMk/>
            <pc:sldMk cId="3072171074" sldId="259"/>
            <ac:spMk id="186" creationId="{EFB99C42-246A-4E95-85C0-59B64036085E}"/>
          </ac:spMkLst>
        </pc:spChg>
        <pc:spChg chg="add mod">
          <ac:chgData name="Annie Gilmore Bryant" userId="f7d795f2-1209-4b52-90c4-738122001f90" providerId="ADAL" clId="{72E5A1B4-9F07-4DD0-8512-E3D7D4AC5AEE}" dt="2022-07-09T08:19:02.725" v="4935" actId="1035"/>
          <ac:spMkLst>
            <pc:docMk/>
            <pc:sldMk cId="3072171074" sldId="259"/>
            <ac:spMk id="187" creationId="{3D9C6BDF-D6AB-4C1D-8AB8-16524BB3C75A}"/>
          </ac:spMkLst>
        </pc:spChg>
        <pc:spChg chg="add mod">
          <ac:chgData name="Annie Gilmore Bryant" userId="f7d795f2-1209-4b52-90c4-738122001f90" providerId="ADAL" clId="{72E5A1B4-9F07-4DD0-8512-E3D7D4AC5AEE}" dt="2022-07-09T08:19:02.725" v="4935" actId="1035"/>
          <ac:spMkLst>
            <pc:docMk/>
            <pc:sldMk cId="3072171074" sldId="259"/>
            <ac:spMk id="188" creationId="{00FCA594-9199-48FA-AA7F-25FBCEA5A154}"/>
          </ac:spMkLst>
        </pc:spChg>
        <pc:spChg chg="add mod">
          <ac:chgData name="Annie Gilmore Bryant" userId="f7d795f2-1209-4b52-90c4-738122001f90" providerId="ADAL" clId="{72E5A1B4-9F07-4DD0-8512-E3D7D4AC5AEE}" dt="2022-07-09T08:19:02.725" v="4935" actId="1035"/>
          <ac:spMkLst>
            <pc:docMk/>
            <pc:sldMk cId="3072171074" sldId="259"/>
            <ac:spMk id="189" creationId="{6D182991-856F-4D03-9A9C-4009A4E9D9DC}"/>
          </ac:spMkLst>
        </pc:spChg>
        <pc:spChg chg="add del mod">
          <ac:chgData name="Annie Gilmore Bryant" userId="f7d795f2-1209-4b52-90c4-738122001f90" providerId="ADAL" clId="{72E5A1B4-9F07-4DD0-8512-E3D7D4AC5AEE}" dt="2022-07-09T07:43:10.721" v="3320"/>
          <ac:spMkLst>
            <pc:docMk/>
            <pc:sldMk cId="3072171074" sldId="259"/>
            <ac:spMk id="190" creationId="{A5992C3F-8947-44C5-B5B1-32E7EEF27655}"/>
          </ac:spMkLst>
        </pc:spChg>
        <pc:spChg chg="add mod">
          <ac:chgData name="Annie Gilmore Bryant" userId="f7d795f2-1209-4b52-90c4-738122001f90" providerId="ADAL" clId="{72E5A1B4-9F07-4DD0-8512-E3D7D4AC5AEE}" dt="2022-07-09T08:19:02.725" v="4935" actId="1035"/>
          <ac:spMkLst>
            <pc:docMk/>
            <pc:sldMk cId="3072171074" sldId="259"/>
            <ac:spMk id="191" creationId="{93B2380B-BC23-403C-A3CB-67CBBEA0C789}"/>
          </ac:spMkLst>
        </pc:spChg>
        <pc:spChg chg="add mod">
          <ac:chgData name="Annie Gilmore Bryant" userId="f7d795f2-1209-4b52-90c4-738122001f90" providerId="ADAL" clId="{72E5A1B4-9F07-4DD0-8512-E3D7D4AC5AEE}" dt="2022-07-09T08:19:02.725" v="4935" actId="1035"/>
          <ac:spMkLst>
            <pc:docMk/>
            <pc:sldMk cId="3072171074" sldId="259"/>
            <ac:spMk id="192" creationId="{0CA9E452-4138-489A-991A-96FDC7513376}"/>
          </ac:spMkLst>
        </pc:spChg>
        <pc:spChg chg="add del mod">
          <ac:chgData name="Annie Gilmore Bryant" userId="f7d795f2-1209-4b52-90c4-738122001f90" providerId="ADAL" clId="{72E5A1B4-9F07-4DD0-8512-E3D7D4AC5AEE}" dt="2022-07-09T07:44:53.410" v="3608" actId="478"/>
          <ac:spMkLst>
            <pc:docMk/>
            <pc:sldMk cId="3072171074" sldId="259"/>
            <ac:spMk id="193" creationId="{F29BF04C-457E-47A7-A1BA-7E6948BE6EA9}"/>
          </ac:spMkLst>
        </pc:spChg>
        <pc:spChg chg="add mod">
          <ac:chgData name="Annie Gilmore Bryant" userId="f7d795f2-1209-4b52-90c4-738122001f90" providerId="ADAL" clId="{72E5A1B4-9F07-4DD0-8512-E3D7D4AC5AEE}" dt="2022-07-09T07:46:30.132" v="3610" actId="571"/>
          <ac:spMkLst>
            <pc:docMk/>
            <pc:sldMk cId="3072171074" sldId="259"/>
            <ac:spMk id="194" creationId="{ADE209AA-410B-4ED6-9174-40AD51DC0C8F}"/>
          </ac:spMkLst>
        </pc:spChg>
        <pc:spChg chg="add mod">
          <ac:chgData name="Annie Gilmore Bryant" userId="f7d795f2-1209-4b52-90c4-738122001f90" providerId="ADAL" clId="{72E5A1B4-9F07-4DD0-8512-E3D7D4AC5AEE}" dt="2022-07-09T07:46:30.132" v="3610" actId="571"/>
          <ac:spMkLst>
            <pc:docMk/>
            <pc:sldMk cId="3072171074" sldId="259"/>
            <ac:spMk id="195" creationId="{AAE1636F-701B-4CC6-96D4-5077D99D6BB1}"/>
          </ac:spMkLst>
        </pc:spChg>
        <pc:spChg chg="add mod">
          <ac:chgData name="Annie Gilmore Bryant" userId="f7d795f2-1209-4b52-90c4-738122001f90" providerId="ADAL" clId="{72E5A1B4-9F07-4DD0-8512-E3D7D4AC5AEE}" dt="2022-07-09T07:46:30.132" v="3610" actId="571"/>
          <ac:spMkLst>
            <pc:docMk/>
            <pc:sldMk cId="3072171074" sldId="259"/>
            <ac:spMk id="196" creationId="{1E3F12F6-4773-4042-918B-49AF8BF71DFE}"/>
          </ac:spMkLst>
        </pc:spChg>
        <pc:spChg chg="add mod">
          <ac:chgData name="Annie Gilmore Bryant" userId="f7d795f2-1209-4b52-90c4-738122001f90" providerId="ADAL" clId="{72E5A1B4-9F07-4DD0-8512-E3D7D4AC5AEE}" dt="2022-07-09T07:46:30.132" v="3610" actId="571"/>
          <ac:spMkLst>
            <pc:docMk/>
            <pc:sldMk cId="3072171074" sldId="259"/>
            <ac:spMk id="198" creationId="{404D9602-F963-40ED-A437-A32A6750988D}"/>
          </ac:spMkLst>
        </pc:spChg>
        <pc:spChg chg="add mod">
          <ac:chgData name="Annie Gilmore Bryant" userId="f7d795f2-1209-4b52-90c4-738122001f90" providerId="ADAL" clId="{72E5A1B4-9F07-4DD0-8512-E3D7D4AC5AEE}" dt="2022-07-09T07:46:30.132" v="3610" actId="571"/>
          <ac:spMkLst>
            <pc:docMk/>
            <pc:sldMk cId="3072171074" sldId="259"/>
            <ac:spMk id="199" creationId="{F01BFF98-4961-4E56-90BB-3AAFEE376CA5}"/>
          </ac:spMkLst>
        </pc:spChg>
        <pc:spChg chg="add mod">
          <ac:chgData name="Annie Gilmore Bryant" userId="f7d795f2-1209-4b52-90c4-738122001f90" providerId="ADAL" clId="{72E5A1B4-9F07-4DD0-8512-E3D7D4AC5AEE}" dt="2022-07-09T07:46:30.132" v="3610" actId="571"/>
          <ac:spMkLst>
            <pc:docMk/>
            <pc:sldMk cId="3072171074" sldId="259"/>
            <ac:spMk id="200" creationId="{0E019892-DA6A-4191-9A5C-A7ADA63F5075}"/>
          </ac:spMkLst>
        </pc:spChg>
        <pc:spChg chg="add mod">
          <ac:chgData name="Annie Gilmore Bryant" userId="f7d795f2-1209-4b52-90c4-738122001f90" providerId="ADAL" clId="{72E5A1B4-9F07-4DD0-8512-E3D7D4AC5AEE}" dt="2022-07-09T07:46:30.132" v="3610" actId="571"/>
          <ac:spMkLst>
            <pc:docMk/>
            <pc:sldMk cId="3072171074" sldId="259"/>
            <ac:spMk id="203" creationId="{A7699047-2B0E-4165-BA7A-59CBA4546212}"/>
          </ac:spMkLst>
        </pc:spChg>
        <pc:spChg chg="add mod">
          <ac:chgData name="Annie Gilmore Bryant" userId="f7d795f2-1209-4b52-90c4-738122001f90" providerId="ADAL" clId="{72E5A1B4-9F07-4DD0-8512-E3D7D4AC5AEE}" dt="2022-07-09T07:46:30.132" v="3610" actId="571"/>
          <ac:spMkLst>
            <pc:docMk/>
            <pc:sldMk cId="3072171074" sldId="259"/>
            <ac:spMk id="204" creationId="{672A9DD5-A5EA-47D2-88C7-45D096510AA4}"/>
          </ac:spMkLst>
        </pc:spChg>
        <pc:spChg chg="add mod">
          <ac:chgData name="Annie Gilmore Bryant" userId="f7d795f2-1209-4b52-90c4-738122001f90" providerId="ADAL" clId="{72E5A1B4-9F07-4DD0-8512-E3D7D4AC5AEE}" dt="2022-07-09T08:19:02.725" v="4935" actId="1035"/>
          <ac:spMkLst>
            <pc:docMk/>
            <pc:sldMk cId="3072171074" sldId="259"/>
            <ac:spMk id="205" creationId="{9B6F1E14-E681-4EEE-900E-49B6724147D4}"/>
          </ac:spMkLst>
        </pc:spChg>
        <pc:spChg chg="add mod">
          <ac:chgData name="Annie Gilmore Bryant" userId="f7d795f2-1209-4b52-90c4-738122001f90" providerId="ADAL" clId="{72E5A1B4-9F07-4DD0-8512-E3D7D4AC5AEE}" dt="2022-07-09T08:19:02.725" v="4935" actId="1035"/>
          <ac:spMkLst>
            <pc:docMk/>
            <pc:sldMk cId="3072171074" sldId="259"/>
            <ac:spMk id="206" creationId="{BD60D7AB-4E66-422D-9A0A-0D5A8F9F5077}"/>
          </ac:spMkLst>
        </pc:spChg>
        <pc:spChg chg="add mod">
          <ac:chgData name="Annie Gilmore Bryant" userId="f7d795f2-1209-4b52-90c4-738122001f90" providerId="ADAL" clId="{72E5A1B4-9F07-4DD0-8512-E3D7D4AC5AEE}" dt="2022-07-09T08:19:02.725" v="4935" actId="1035"/>
          <ac:spMkLst>
            <pc:docMk/>
            <pc:sldMk cId="3072171074" sldId="259"/>
            <ac:spMk id="207" creationId="{5A5A595D-8E23-4B71-8439-891D9C1A982E}"/>
          </ac:spMkLst>
        </pc:spChg>
        <pc:spChg chg="add mod">
          <ac:chgData name="Annie Gilmore Bryant" userId="f7d795f2-1209-4b52-90c4-738122001f90" providerId="ADAL" clId="{72E5A1B4-9F07-4DD0-8512-E3D7D4AC5AEE}" dt="2022-07-09T08:19:02.725" v="4935" actId="1035"/>
          <ac:spMkLst>
            <pc:docMk/>
            <pc:sldMk cId="3072171074" sldId="259"/>
            <ac:spMk id="209" creationId="{54ABF29F-849B-4AD9-9DEC-5FAAB8CEB9DF}"/>
          </ac:spMkLst>
        </pc:spChg>
        <pc:spChg chg="add mod">
          <ac:chgData name="Annie Gilmore Bryant" userId="f7d795f2-1209-4b52-90c4-738122001f90" providerId="ADAL" clId="{72E5A1B4-9F07-4DD0-8512-E3D7D4AC5AEE}" dt="2022-07-09T08:19:02.725" v="4935" actId="1035"/>
          <ac:spMkLst>
            <pc:docMk/>
            <pc:sldMk cId="3072171074" sldId="259"/>
            <ac:spMk id="210" creationId="{911DF417-BD84-49FB-8505-9319433552B7}"/>
          </ac:spMkLst>
        </pc:spChg>
        <pc:spChg chg="add mod">
          <ac:chgData name="Annie Gilmore Bryant" userId="f7d795f2-1209-4b52-90c4-738122001f90" providerId="ADAL" clId="{72E5A1B4-9F07-4DD0-8512-E3D7D4AC5AEE}" dt="2022-07-09T08:19:02.725" v="4935" actId="1035"/>
          <ac:spMkLst>
            <pc:docMk/>
            <pc:sldMk cId="3072171074" sldId="259"/>
            <ac:spMk id="211" creationId="{1D229C45-B753-4188-BB18-4D7B4F6D081F}"/>
          </ac:spMkLst>
        </pc:spChg>
        <pc:spChg chg="add mod">
          <ac:chgData name="Annie Gilmore Bryant" userId="f7d795f2-1209-4b52-90c4-738122001f90" providerId="ADAL" clId="{72E5A1B4-9F07-4DD0-8512-E3D7D4AC5AEE}" dt="2022-07-09T08:19:02.725" v="4935" actId="1035"/>
          <ac:spMkLst>
            <pc:docMk/>
            <pc:sldMk cId="3072171074" sldId="259"/>
            <ac:spMk id="214" creationId="{A1F1083E-E167-4894-9191-704CB2EC42CA}"/>
          </ac:spMkLst>
        </pc:spChg>
        <pc:spChg chg="add mod">
          <ac:chgData name="Annie Gilmore Bryant" userId="f7d795f2-1209-4b52-90c4-738122001f90" providerId="ADAL" clId="{72E5A1B4-9F07-4DD0-8512-E3D7D4AC5AEE}" dt="2022-07-09T08:19:02.725" v="4935" actId="1035"/>
          <ac:spMkLst>
            <pc:docMk/>
            <pc:sldMk cId="3072171074" sldId="259"/>
            <ac:spMk id="215" creationId="{BF890CA9-60C7-4D91-B709-E11DFE04492D}"/>
          </ac:spMkLst>
        </pc:spChg>
        <pc:spChg chg="mod">
          <ac:chgData name="Annie Gilmore Bryant" userId="f7d795f2-1209-4b52-90c4-738122001f90" providerId="ADAL" clId="{72E5A1B4-9F07-4DD0-8512-E3D7D4AC5AEE}" dt="2022-07-09T07:52:29.146" v="3766"/>
          <ac:spMkLst>
            <pc:docMk/>
            <pc:sldMk cId="3072171074" sldId="259"/>
            <ac:spMk id="218" creationId="{63311C7B-E21A-40DA-BB29-C0F254FA1390}"/>
          </ac:spMkLst>
        </pc:spChg>
        <pc:spChg chg="mod">
          <ac:chgData name="Annie Gilmore Bryant" userId="f7d795f2-1209-4b52-90c4-738122001f90" providerId="ADAL" clId="{72E5A1B4-9F07-4DD0-8512-E3D7D4AC5AEE}" dt="2022-07-09T07:52:29.146" v="3766"/>
          <ac:spMkLst>
            <pc:docMk/>
            <pc:sldMk cId="3072171074" sldId="259"/>
            <ac:spMk id="219" creationId="{2ED7DB7A-CFD8-4ADE-B20B-7017073EECD8}"/>
          </ac:spMkLst>
        </pc:spChg>
        <pc:spChg chg="mod">
          <ac:chgData name="Annie Gilmore Bryant" userId="f7d795f2-1209-4b52-90c4-738122001f90" providerId="ADAL" clId="{72E5A1B4-9F07-4DD0-8512-E3D7D4AC5AEE}" dt="2022-07-09T07:52:29.146" v="3766"/>
          <ac:spMkLst>
            <pc:docMk/>
            <pc:sldMk cId="3072171074" sldId="259"/>
            <ac:spMk id="220" creationId="{C3211979-8C43-4422-9CB8-A6C14F4EE028}"/>
          </ac:spMkLst>
        </pc:spChg>
        <pc:spChg chg="mod">
          <ac:chgData name="Annie Gilmore Bryant" userId="f7d795f2-1209-4b52-90c4-738122001f90" providerId="ADAL" clId="{72E5A1B4-9F07-4DD0-8512-E3D7D4AC5AEE}" dt="2022-07-09T07:52:29.146" v="3766"/>
          <ac:spMkLst>
            <pc:docMk/>
            <pc:sldMk cId="3072171074" sldId="259"/>
            <ac:spMk id="221" creationId="{68F49DD4-E51E-4F2F-A81A-BAA2269371C1}"/>
          </ac:spMkLst>
        </pc:spChg>
        <pc:spChg chg="mod">
          <ac:chgData name="Annie Gilmore Bryant" userId="f7d795f2-1209-4b52-90c4-738122001f90" providerId="ADAL" clId="{72E5A1B4-9F07-4DD0-8512-E3D7D4AC5AEE}" dt="2022-07-09T07:52:29.146" v="3766"/>
          <ac:spMkLst>
            <pc:docMk/>
            <pc:sldMk cId="3072171074" sldId="259"/>
            <ac:spMk id="222" creationId="{98918980-2E28-4D55-8180-8EFE4A0A126F}"/>
          </ac:spMkLst>
        </pc:spChg>
        <pc:spChg chg="mod">
          <ac:chgData name="Annie Gilmore Bryant" userId="f7d795f2-1209-4b52-90c4-738122001f90" providerId="ADAL" clId="{72E5A1B4-9F07-4DD0-8512-E3D7D4AC5AEE}" dt="2022-07-09T07:52:29.146" v="3766"/>
          <ac:spMkLst>
            <pc:docMk/>
            <pc:sldMk cId="3072171074" sldId="259"/>
            <ac:spMk id="223" creationId="{A94D558A-2EA1-4EC0-98FC-E9A0FCFDAE25}"/>
          </ac:spMkLst>
        </pc:spChg>
        <pc:spChg chg="mod">
          <ac:chgData name="Annie Gilmore Bryant" userId="f7d795f2-1209-4b52-90c4-738122001f90" providerId="ADAL" clId="{72E5A1B4-9F07-4DD0-8512-E3D7D4AC5AEE}" dt="2022-07-09T07:52:29.146" v="3766"/>
          <ac:spMkLst>
            <pc:docMk/>
            <pc:sldMk cId="3072171074" sldId="259"/>
            <ac:spMk id="224" creationId="{667206AA-FC13-46E7-96C0-69272AC605FE}"/>
          </ac:spMkLst>
        </pc:spChg>
        <pc:spChg chg="mod">
          <ac:chgData name="Annie Gilmore Bryant" userId="f7d795f2-1209-4b52-90c4-738122001f90" providerId="ADAL" clId="{72E5A1B4-9F07-4DD0-8512-E3D7D4AC5AEE}" dt="2022-07-09T07:52:29.146" v="3766"/>
          <ac:spMkLst>
            <pc:docMk/>
            <pc:sldMk cId="3072171074" sldId="259"/>
            <ac:spMk id="225" creationId="{9E06803D-F860-418D-886D-BFC64804EAB9}"/>
          </ac:spMkLst>
        </pc:spChg>
        <pc:spChg chg="mod">
          <ac:chgData name="Annie Gilmore Bryant" userId="f7d795f2-1209-4b52-90c4-738122001f90" providerId="ADAL" clId="{72E5A1B4-9F07-4DD0-8512-E3D7D4AC5AEE}" dt="2022-07-09T07:52:29.146" v="3766"/>
          <ac:spMkLst>
            <pc:docMk/>
            <pc:sldMk cId="3072171074" sldId="259"/>
            <ac:spMk id="226" creationId="{BC8BF4A0-C2EE-484E-B78C-B4CC66CEFE71}"/>
          </ac:spMkLst>
        </pc:spChg>
        <pc:spChg chg="mod">
          <ac:chgData name="Annie Gilmore Bryant" userId="f7d795f2-1209-4b52-90c4-738122001f90" providerId="ADAL" clId="{72E5A1B4-9F07-4DD0-8512-E3D7D4AC5AEE}" dt="2022-07-09T07:52:29.146" v="3766"/>
          <ac:spMkLst>
            <pc:docMk/>
            <pc:sldMk cId="3072171074" sldId="259"/>
            <ac:spMk id="227" creationId="{E929EC4D-639D-4407-8459-43D978746F72}"/>
          </ac:spMkLst>
        </pc:spChg>
        <pc:spChg chg="mod">
          <ac:chgData name="Annie Gilmore Bryant" userId="f7d795f2-1209-4b52-90c4-738122001f90" providerId="ADAL" clId="{72E5A1B4-9F07-4DD0-8512-E3D7D4AC5AEE}" dt="2022-07-09T07:52:29.146" v="3766"/>
          <ac:spMkLst>
            <pc:docMk/>
            <pc:sldMk cId="3072171074" sldId="259"/>
            <ac:spMk id="228" creationId="{E91EF847-D58F-45B0-9644-9E508D89D6F4}"/>
          </ac:spMkLst>
        </pc:spChg>
        <pc:spChg chg="mod">
          <ac:chgData name="Annie Gilmore Bryant" userId="f7d795f2-1209-4b52-90c4-738122001f90" providerId="ADAL" clId="{72E5A1B4-9F07-4DD0-8512-E3D7D4AC5AEE}" dt="2022-07-09T07:52:29.146" v="3766"/>
          <ac:spMkLst>
            <pc:docMk/>
            <pc:sldMk cId="3072171074" sldId="259"/>
            <ac:spMk id="229" creationId="{CC2E4125-C8CB-43C8-9F95-7877D47BDF44}"/>
          </ac:spMkLst>
        </pc:spChg>
        <pc:spChg chg="add del mod">
          <ac:chgData name="Annie Gilmore Bryant" userId="f7d795f2-1209-4b52-90c4-738122001f90" providerId="ADAL" clId="{72E5A1B4-9F07-4DD0-8512-E3D7D4AC5AEE}" dt="2022-07-09T07:52:32.529" v="3769"/>
          <ac:spMkLst>
            <pc:docMk/>
            <pc:sldMk cId="3072171074" sldId="259"/>
            <ac:spMk id="236" creationId="{4EDD768E-6F04-4F29-955C-AAEC1688CFDB}"/>
          </ac:spMkLst>
        </pc:spChg>
        <pc:spChg chg="add del mod">
          <ac:chgData name="Annie Gilmore Bryant" userId="f7d795f2-1209-4b52-90c4-738122001f90" providerId="ADAL" clId="{72E5A1B4-9F07-4DD0-8512-E3D7D4AC5AEE}" dt="2022-07-09T07:52:32.529" v="3769"/>
          <ac:spMkLst>
            <pc:docMk/>
            <pc:sldMk cId="3072171074" sldId="259"/>
            <ac:spMk id="237" creationId="{5030EE53-460D-43E0-9CA5-22F6C817D52F}"/>
          </ac:spMkLst>
        </pc:spChg>
        <pc:spChg chg="add del mod">
          <ac:chgData name="Annie Gilmore Bryant" userId="f7d795f2-1209-4b52-90c4-738122001f90" providerId="ADAL" clId="{72E5A1B4-9F07-4DD0-8512-E3D7D4AC5AEE}" dt="2022-07-09T07:52:32.529" v="3769"/>
          <ac:spMkLst>
            <pc:docMk/>
            <pc:sldMk cId="3072171074" sldId="259"/>
            <ac:spMk id="238" creationId="{AF1A3462-A095-4B56-BABB-54C35D0CD80A}"/>
          </ac:spMkLst>
        </pc:spChg>
        <pc:spChg chg="add del mod">
          <ac:chgData name="Annie Gilmore Bryant" userId="f7d795f2-1209-4b52-90c4-738122001f90" providerId="ADAL" clId="{72E5A1B4-9F07-4DD0-8512-E3D7D4AC5AEE}" dt="2022-07-09T07:52:32.529" v="3769"/>
          <ac:spMkLst>
            <pc:docMk/>
            <pc:sldMk cId="3072171074" sldId="259"/>
            <ac:spMk id="239" creationId="{6A2B90A9-6005-486D-927A-A75EE7334FFE}"/>
          </ac:spMkLst>
        </pc:spChg>
        <pc:spChg chg="add del mod">
          <ac:chgData name="Annie Gilmore Bryant" userId="f7d795f2-1209-4b52-90c4-738122001f90" providerId="ADAL" clId="{72E5A1B4-9F07-4DD0-8512-E3D7D4AC5AEE}" dt="2022-07-09T07:52:32.529" v="3769"/>
          <ac:spMkLst>
            <pc:docMk/>
            <pc:sldMk cId="3072171074" sldId="259"/>
            <ac:spMk id="240" creationId="{D5448829-AE5A-4441-8492-8F080EB25AFD}"/>
          </ac:spMkLst>
        </pc:spChg>
        <pc:spChg chg="add del mod">
          <ac:chgData name="Annie Gilmore Bryant" userId="f7d795f2-1209-4b52-90c4-738122001f90" providerId="ADAL" clId="{72E5A1B4-9F07-4DD0-8512-E3D7D4AC5AEE}" dt="2022-07-09T07:52:32.529" v="3769"/>
          <ac:spMkLst>
            <pc:docMk/>
            <pc:sldMk cId="3072171074" sldId="259"/>
            <ac:spMk id="241" creationId="{B1B5FA63-B295-4F94-ABF6-1F70FF985BE1}"/>
          </ac:spMkLst>
        </pc:spChg>
        <pc:spChg chg="add del mod">
          <ac:chgData name="Annie Gilmore Bryant" userId="f7d795f2-1209-4b52-90c4-738122001f90" providerId="ADAL" clId="{72E5A1B4-9F07-4DD0-8512-E3D7D4AC5AEE}" dt="2022-07-09T07:52:32.529" v="3769"/>
          <ac:spMkLst>
            <pc:docMk/>
            <pc:sldMk cId="3072171074" sldId="259"/>
            <ac:spMk id="242" creationId="{D403633A-1498-4AC5-B81C-C3B6224F8E68}"/>
          </ac:spMkLst>
        </pc:spChg>
        <pc:spChg chg="add del mod">
          <ac:chgData name="Annie Gilmore Bryant" userId="f7d795f2-1209-4b52-90c4-738122001f90" providerId="ADAL" clId="{72E5A1B4-9F07-4DD0-8512-E3D7D4AC5AEE}" dt="2022-07-09T07:52:32.529" v="3769"/>
          <ac:spMkLst>
            <pc:docMk/>
            <pc:sldMk cId="3072171074" sldId="259"/>
            <ac:spMk id="243" creationId="{7E66A9FD-89D5-448A-939E-E24616A8AD54}"/>
          </ac:spMkLst>
        </pc:spChg>
        <pc:spChg chg="add del mod">
          <ac:chgData name="Annie Gilmore Bryant" userId="f7d795f2-1209-4b52-90c4-738122001f90" providerId="ADAL" clId="{72E5A1B4-9F07-4DD0-8512-E3D7D4AC5AEE}" dt="2022-07-09T07:52:32.529" v="3769"/>
          <ac:spMkLst>
            <pc:docMk/>
            <pc:sldMk cId="3072171074" sldId="259"/>
            <ac:spMk id="244" creationId="{EF8808B2-0754-4F2E-97D9-B684D21DBBDB}"/>
          </ac:spMkLst>
        </pc:spChg>
        <pc:spChg chg="add del mod">
          <ac:chgData name="Annie Gilmore Bryant" userId="f7d795f2-1209-4b52-90c4-738122001f90" providerId="ADAL" clId="{72E5A1B4-9F07-4DD0-8512-E3D7D4AC5AEE}" dt="2022-07-09T07:52:32.529" v="3769"/>
          <ac:spMkLst>
            <pc:docMk/>
            <pc:sldMk cId="3072171074" sldId="259"/>
            <ac:spMk id="245" creationId="{B747C438-6845-4091-9042-EE6E277E574D}"/>
          </ac:spMkLst>
        </pc:spChg>
        <pc:spChg chg="add del mod">
          <ac:chgData name="Annie Gilmore Bryant" userId="f7d795f2-1209-4b52-90c4-738122001f90" providerId="ADAL" clId="{72E5A1B4-9F07-4DD0-8512-E3D7D4AC5AEE}" dt="2022-07-09T07:52:32.529" v="3769"/>
          <ac:spMkLst>
            <pc:docMk/>
            <pc:sldMk cId="3072171074" sldId="259"/>
            <ac:spMk id="246" creationId="{977750D3-983C-46B8-A2A1-66A2A53D519A}"/>
          </ac:spMkLst>
        </pc:spChg>
        <pc:spChg chg="add del mod">
          <ac:chgData name="Annie Gilmore Bryant" userId="f7d795f2-1209-4b52-90c4-738122001f90" providerId="ADAL" clId="{72E5A1B4-9F07-4DD0-8512-E3D7D4AC5AEE}" dt="2022-07-09T07:52:32.529" v="3769"/>
          <ac:spMkLst>
            <pc:docMk/>
            <pc:sldMk cId="3072171074" sldId="259"/>
            <ac:spMk id="247" creationId="{CFAD65BF-77A0-4DB7-9B4E-1CA317109E04}"/>
          </ac:spMkLst>
        </pc:spChg>
        <pc:spChg chg="add del mod">
          <ac:chgData name="Annie Gilmore Bryant" userId="f7d795f2-1209-4b52-90c4-738122001f90" providerId="ADAL" clId="{72E5A1B4-9F07-4DD0-8512-E3D7D4AC5AEE}" dt="2022-07-09T07:52:32.529" v="3769"/>
          <ac:spMkLst>
            <pc:docMk/>
            <pc:sldMk cId="3072171074" sldId="259"/>
            <ac:spMk id="252" creationId="{8751592E-6976-4EB9-86DA-0B8B6793C785}"/>
          </ac:spMkLst>
        </pc:spChg>
        <pc:spChg chg="add del mod">
          <ac:chgData name="Annie Gilmore Bryant" userId="f7d795f2-1209-4b52-90c4-738122001f90" providerId="ADAL" clId="{72E5A1B4-9F07-4DD0-8512-E3D7D4AC5AEE}" dt="2022-07-09T07:52:32.529" v="3769"/>
          <ac:spMkLst>
            <pc:docMk/>
            <pc:sldMk cId="3072171074" sldId="259"/>
            <ac:spMk id="253" creationId="{B9F52924-422D-48DF-A440-7A2FE9D40FC3}"/>
          </ac:spMkLst>
        </pc:spChg>
        <pc:spChg chg="add del mod">
          <ac:chgData name="Annie Gilmore Bryant" userId="f7d795f2-1209-4b52-90c4-738122001f90" providerId="ADAL" clId="{72E5A1B4-9F07-4DD0-8512-E3D7D4AC5AEE}" dt="2022-07-09T07:52:32.529" v="3769"/>
          <ac:spMkLst>
            <pc:docMk/>
            <pc:sldMk cId="3072171074" sldId="259"/>
            <ac:spMk id="254" creationId="{C75855F9-6887-49AA-890E-90F728C7A1EE}"/>
          </ac:spMkLst>
        </pc:spChg>
        <pc:spChg chg="add del mod">
          <ac:chgData name="Annie Gilmore Bryant" userId="f7d795f2-1209-4b52-90c4-738122001f90" providerId="ADAL" clId="{72E5A1B4-9F07-4DD0-8512-E3D7D4AC5AEE}" dt="2022-07-09T07:52:32.529" v="3769"/>
          <ac:spMkLst>
            <pc:docMk/>
            <pc:sldMk cId="3072171074" sldId="259"/>
            <ac:spMk id="255" creationId="{466BAC4D-F2B8-4F59-A8FE-AC6C46DFD68A}"/>
          </ac:spMkLst>
        </pc:spChg>
        <pc:spChg chg="add del mod">
          <ac:chgData name="Annie Gilmore Bryant" userId="f7d795f2-1209-4b52-90c4-738122001f90" providerId="ADAL" clId="{72E5A1B4-9F07-4DD0-8512-E3D7D4AC5AEE}" dt="2022-07-09T07:52:32.529" v="3769"/>
          <ac:spMkLst>
            <pc:docMk/>
            <pc:sldMk cId="3072171074" sldId="259"/>
            <ac:spMk id="256" creationId="{E153CC5E-F669-430C-A80B-268AFC197767}"/>
          </ac:spMkLst>
        </pc:spChg>
        <pc:spChg chg="add del mod">
          <ac:chgData name="Annie Gilmore Bryant" userId="f7d795f2-1209-4b52-90c4-738122001f90" providerId="ADAL" clId="{72E5A1B4-9F07-4DD0-8512-E3D7D4AC5AEE}" dt="2022-07-09T07:52:32.529" v="3769"/>
          <ac:spMkLst>
            <pc:docMk/>
            <pc:sldMk cId="3072171074" sldId="259"/>
            <ac:spMk id="257" creationId="{8F0D3446-016F-4A98-9DC6-BB06A714C03F}"/>
          </ac:spMkLst>
        </pc:spChg>
        <pc:spChg chg="add del mod">
          <ac:chgData name="Annie Gilmore Bryant" userId="f7d795f2-1209-4b52-90c4-738122001f90" providerId="ADAL" clId="{72E5A1B4-9F07-4DD0-8512-E3D7D4AC5AEE}" dt="2022-07-09T07:52:32.529" v="3769"/>
          <ac:spMkLst>
            <pc:docMk/>
            <pc:sldMk cId="3072171074" sldId="259"/>
            <ac:spMk id="258" creationId="{BEF080A9-F097-4661-9C01-8860C38D1C5C}"/>
          </ac:spMkLst>
        </pc:spChg>
        <pc:spChg chg="add del mod">
          <ac:chgData name="Annie Gilmore Bryant" userId="f7d795f2-1209-4b52-90c4-738122001f90" providerId="ADAL" clId="{72E5A1B4-9F07-4DD0-8512-E3D7D4AC5AEE}" dt="2022-07-09T07:52:32.529" v="3769"/>
          <ac:spMkLst>
            <pc:docMk/>
            <pc:sldMk cId="3072171074" sldId="259"/>
            <ac:spMk id="259" creationId="{E6925DF8-4B09-4D3C-8E8C-87B7231E480F}"/>
          </ac:spMkLst>
        </pc:spChg>
        <pc:spChg chg="add del mod">
          <ac:chgData name="Annie Gilmore Bryant" userId="f7d795f2-1209-4b52-90c4-738122001f90" providerId="ADAL" clId="{72E5A1B4-9F07-4DD0-8512-E3D7D4AC5AEE}" dt="2022-07-09T07:52:32.529" v="3769"/>
          <ac:spMkLst>
            <pc:docMk/>
            <pc:sldMk cId="3072171074" sldId="259"/>
            <ac:spMk id="260" creationId="{A5F5754F-1749-447F-9EF1-46D2D5E570F9}"/>
          </ac:spMkLst>
        </pc:spChg>
        <pc:spChg chg="add del mod">
          <ac:chgData name="Annie Gilmore Bryant" userId="f7d795f2-1209-4b52-90c4-738122001f90" providerId="ADAL" clId="{72E5A1B4-9F07-4DD0-8512-E3D7D4AC5AEE}" dt="2022-07-09T07:52:32.529" v="3769"/>
          <ac:spMkLst>
            <pc:docMk/>
            <pc:sldMk cId="3072171074" sldId="259"/>
            <ac:spMk id="261" creationId="{7D36FDF8-9124-405A-98E2-1BC406977936}"/>
          </ac:spMkLst>
        </pc:spChg>
        <pc:spChg chg="add del mod">
          <ac:chgData name="Annie Gilmore Bryant" userId="f7d795f2-1209-4b52-90c4-738122001f90" providerId="ADAL" clId="{72E5A1B4-9F07-4DD0-8512-E3D7D4AC5AEE}" dt="2022-07-09T07:52:32.529" v="3769"/>
          <ac:spMkLst>
            <pc:docMk/>
            <pc:sldMk cId="3072171074" sldId="259"/>
            <ac:spMk id="262" creationId="{EF061407-5D52-4222-A32A-68162A2A02D4}"/>
          </ac:spMkLst>
        </pc:spChg>
        <pc:spChg chg="add del mod">
          <ac:chgData name="Annie Gilmore Bryant" userId="f7d795f2-1209-4b52-90c4-738122001f90" providerId="ADAL" clId="{72E5A1B4-9F07-4DD0-8512-E3D7D4AC5AEE}" dt="2022-07-09T07:52:32.529" v="3769"/>
          <ac:spMkLst>
            <pc:docMk/>
            <pc:sldMk cId="3072171074" sldId="259"/>
            <ac:spMk id="263" creationId="{A0E1ADDE-7CCA-4578-96DD-2F7DA53DBAE7}"/>
          </ac:spMkLst>
        </pc:spChg>
        <pc:spChg chg="add del mod">
          <ac:chgData name="Annie Gilmore Bryant" userId="f7d795f2-1209-4b52-90c4-738122001f90" providerId="ADAL" clId="{72E5A1B4-9F07-4DD0-8512-E3D7D4AC5AEE}" dt="2022-07-09T07:52:32.529" v="3769"/>
          <ac:spMkLst>
            <pc:docMk/>
            <pc:sldMk cId="3072171074" sldId="259"/>
            <ac:spMk id="265" creationId="{2BB0758E-625B-44D3-9067-0604F7BB7FC3}"/>
          </ac:spMkLst>
        </pc:spChg>
        <pc:spChg chg="add del mod">
          <ac:chgData name="Annie Gilmore Bryant" userId="f7d795f2-1209-4b52-90c4-738122001f90" providerId="ADAL" clId="{72E5A1B4-9F07-4DD0-8512-E3D7D4AC5AEE}" dt="2022-07-09T07:52:32.529" v="3769"/>
          <ac:spMkLst>
            <pc:docMk/>
            <pc:sldMk cId="3072171074" sldId="259"/>
            <ac:spMk id="266" creationId="{B4CEA144-83A3-4BB2-9160-83EEED8C74EE}"/>
          </ac:spMkLst>
        </pc:spChg>
        <pc:spChg chg="add del mod">
          <ac:chgData name="Annie Gilmore Bryant" userId="f7d795f2-1209-4b52-90c4-738122001f90" providerId="ADAL" clId="{72E5A1B4-9F07-4DD0-8512-E3D7D4AC5AEE}" dt="2022-07-09T07:52:32.529" v="3769"/>
          <ac:spMkLst>
            <pc:docMk/>
            <pc:sldMk cId="3072171074" sldId="259"/>
            <ac:spMk id="267" creationId="{C43CD048-685B-4B11-98AB-46BDBE4C3DC6}"/>
          </ac:spMkLst>
        </pc:spChg>
        <pc:spChg chg="add del mod">
          <ac:chgData name="Annie Gilmore Bryant" userId="f7d795f2-1209-4b52-90c4-738122001f90" providerId="ADAL" clId="{72E5A1B4-9F07-4DD0-8512-E3D7D4AC5AEE}" dt="2022-07-09T07:52:32.529" v="3769"/>
          <ac:spMkLst>
            <pc:docMk/>
            <pc:sldMk cId="3072171074" sldId="259"/>
            <ac:spMk id="268" creationId="{086951E5-745C-4872-8D41-F21731603F50}"/>
          </ac:spMkLst>
        </pc:spChg>
        <pc:spChg chg="mod">
          <ac:chgData name="Annie Gilmore Bryant" userId="f7d795f2-1209-4b52-90c4-738122001f90" providerId="ADAL" clId="{72E5A1B4-9F07-4DD0-8512-E3D7D4AC5AEE}" dt="2022-07-09T07:53:02.559" v="3777"/>
          <ac:spMkLst>
            <pc:docMk/>
            <pc:sldMk cId="3072171074" sldId="259"/>
            <ac:spMk id="271" creationId="{9488A445-BD1B-4B8F-8FAC-6A60AAB7984C}"/>
          </ac:spMkLst>
        </pc:spChg>
        <pc:spChg chg="mod">
          <ac:chgData name="Annie Gilmore Bryant" userId="f7d795f2-1209-4b52-90c4-738122001f90" providerId="ADAL" clId="{72E5A1B4-9F07-4DD0-8512-E3D7D4AC5AEE}" dt="2022-07-09T07:53:02.559" v="3777"/>
          <ac:spMkLst>
            <pc:docMk/>
            <pc:sldMk cId="3072171074" sldId="259"/>
            <ac:spMk id="272" creationId="{407CA3AE-A4AB-435D-94C4-F5AC1FA417C8}"/>
          </ac:spMkLst>
        </pc:spChg>
        <pc:spChg chg="mod">
          <ac:chgData name="Annie Gilmore Bryant" userId="f7d795f2-1209-4b52-90c4-738122001f90" providerId="ADAL" clId="{72E5A1B4-9F07-4DD0-8512-E3D7D4AC5AEE}" dt="2022-07-09T07:53:02.559" v="3777"/>
          <ac:spMkLst>
            <pc:docMk/>
            <pc:sldMk cId="3072171074" sldId="259"/>
            <ac:spMk id="273" creationId="{70670C2E-DBEF-42B5-BECD-B595161DA3E0}"/>
          </ac:spMkLst>
        </pc:spChg>
        <pc:spChg chg="mod">
          <ac:chgData name="Annie Gilmore Bryant" userId="f7d795f2-1209-4b52-90c4-738122001f90" providerId="ADAL" clId="{72E5A1B4-9F07-4DD0-8512-E3D7D4AC5AEE}" dt="2022-07-09T07:53:02.559" v="3777"/>
          <ac:spMkLst>
            <pc:docMk/>
            <pc:sldMk cId="3072171074" sldId="259"/>
            <ac:spMk id="274" creationId="{2D4E6FDF-7389-4E51-994B-CE357B37BEE3}"/>
          </ac:spMkLst>
        </pc:spChg>
        <pc:spChg chg="mod">
          <ac:chgData name="Annie Gilmore Bryant" userId="f7d795f2-1209-4b52-90c4-738122001f90" providerId="ADAL" clId="{72E5A1B4-9F07-4DD0-8512-E3D7D4AC5AEE}" dt="2022-07-09T07:53:02.559" v="3777"/>
          <ac:spMkLst>
            <pc:docMk/>
            <pc:sldMk cId="3072171074" sldId="259"/>
            <ac:spMk id="275" creationId="{3135A571-AEFB-48E2-80AD-FB0D261BDC8A}"/>
          </ac:spMkLst>
        </pc:spChg>
        <pc:spChg chg="mod">
          <ac:chgData name="Annie Gilmore Bryant" userId="f7d795f2-1209-4b52-90c4-738122001f90" providerId="ADAL" clId="{72E5A1B4-9F07-4DD0-8512-E3D7D4AC5AEE}" dt="2022-07-09T07:53:02.559" v="3777"/>
          <ac:spMkLst>
            <pc:docMk/>
            <pc:sldMk cId="3072171074" sldId="259"/>
            <ac:spMk id="276" creationId="{88BB4263-BFF4-4332-B028-4CD3803EEAB5}"/>
          </ac:spMkLst>
        </pc:spChg>
        <pc:spChg chg="mod">
          <ac:chgData name="Annie Gilmore Bryant" userId="f7d795f2-1209-4b52-90c4-738122001f90" providerId="ADAL" clId="{72E5A1B4-9F07-4DD0-8512-E3D7D4AC5AEE}" dt="2022-07-09T07:53:02.559" v="3777"/>
          <ac:spMkLst>
            <pc:docMk/>
            <pc:sldMk cId="3072171074" sldId="259"/>
            <ac:spMk id="277" creationId="{1551372B-715C-483C-8058-F85BF0B41BC5}"/>
          </ac:spMkLst>
        </pc:spChg>
        <pc:spChg chg="mod">
          <ac:chgData name="Annie Gilmore Bryant" userId="f7d795f2-1209-4b52-90c4-738122001f90" providerId="ADAL" clId="{72E5A1B4-9F07-4DD0-8512-E3D7D4AC5AEE}" dt="2022-07-09T07:53:02.559" v="3777"/>
          <ac:spMkLst>
            <pc:docMk/>
            <pc:sldMk cId="3072171074" sldId="259"/>
            <ac:spMk id="278" creationId="{A19D4AC7-837A-4440-960C-A2CA5A7463EE}"/>
          </ac:spMkLst>
        </pc:spChg>
        <pc:spChg chg="mod">
          <ac:chgData name="Annie Gilmore Bryant" userId="f7d795f2-1209-4b52-90c4-738122001f90" providerId="ADAL" clId="{72E5A1B4-9F07-4DD0-8512-E3D7D4AC5AEE}" dt="2022-07-09T07:53:02.559" v="3777"/>
          <ac:spMkLst>
            <pc:docMk/>
            <pc:sldMk cId="3072171074" sldId="259"/>
            <ac:spMk id="279" creationId="{510615FC-1284-4CB5-8407-7823CAC337B6}"/>
          </ac:spMkLst>
        </pc:spChg>
        <pc:spChg chg="mod">
          <ac:chgData name="Annie Gilmore Bryant" userId="f7d795f2-1209-4b52-90c4-738122001f90" providerId="ADAL" clId="{72E5A1B4-9F07-4DD0-8512-E3D7D4AC5AEE}" dt="2022-07-09T07:53:02.559" v="3777"/>
          <ac:spMkLst>
            <pc:docMk/>
            <pc:sldMk cId="3072171074" sldId="259"/>
            <ac:spMk id="280" creationId="{9C8BDF04-9C32-4E68-A7D7-3770EA413A75}"/>
          </ac:spMkLst>
        </pc:spChg>
        <pc:spChg chg="mod">
          <ac:chgData name="Annie Gilmore Bryant" userId="f7d795f2-1209-4b52-90c4-738122001f90" providerId="ADAL" clId="{72E5A1B4-9F07-4DD0-8512-E3D7D4AC5AEE}" dt="2022-07-09T07:53:02.559" v="3777"/>
          <ac:spMkLst>
            <pc:docMk/>
            <pc:sldMk cId="3072171074" sldId="259"/>
            <ac:spMk id="281" creationId="{B814B3EE-9880-4BC9-A768-DB9FD9369628}"/>
          </ac:spMkLst>
        </pc:spChg>
        <pc:spChg chg="mod">
          <ac:chgData name="Annie Gilmore Bryant" userId="f7d795f2-1209-4b52-90c4-738122001f90" providerId="ADAL" clId="{72E5A1B4-9F07-4DD0-8512-E3D7D4AC5AEE}" dt="2022-07-09T07:53:02.559" v="3777"/>
          <ac:spMkLst>
            <pc:docMk/>
            <pc:sldMk cId="3072171074" sldId="259"/>
            <ac:spMk id="282" creationId="{5589C303-965D-4637-B9F9-9464486B314D}"/>
          </ac:spMkLst>
        </pc:spChg>
        <pc:spChg chg="add mod">
          <ac:chgData name="Annie Gilmore Bryant" userId="f7d795f2-1209-4b52-90c4-738122001f90" providerId="ADAL" clId="{72E5A1B4-9F07-4DD0-8512-E3D7D4AC5AEE}" dt="2022-07-09T07:53:03.531" v="3778" actId="164"/>
          <ac:spMkLst>
            <pc:docMk/>
            <pc:sldMk cId="3072171074" sldId="259"/>
            <ac:spMk id="289" creationId="{04C4F158-2C3A-4D24-A6C4-DA21457F52BF}"/>
          </ac:spMkLst>
        </pc:spChg>
        <pc:spChg chg="add mod">
          <ac:chgData name="Annie Gilmore Bryant" userId="f7d795f2-1209-4b52-90c4-738122001f90" providerId="ADAL" clId="{72E5A1B4-9F07-4DD0-8512-E3D7D4AC5AEE}" dt="2022-07-09T07:53:03.531" v="3778" actId="164"/>
          <ac:spMkLst>
            <pc:docMk/>
            <pc:sldMk cId="3072171074" sldId="259"/>
            <ac:spMk id="290" creationId="{FA153C3A-C20C-4025-A9CE-E048124FA668}"/>
          </ac:spMkLst>
        </pc:spChg>
        <pc:spChg chg="add mod">
          <ac:chgData name="Annie Gilmore Bryant" userId="f7d795f2-1209-4b52-90c4-738122001f90" providerId="ADAL" clId="{72E5A1B4-9F07-4DD0-8512-E3D7D4AC5AEE}" dt="2022-07-09T07:53:03.531" v="3778" actId="164"/>
          <ac:spMkLst>
            <pc:docMk/>
            <pc:sldMk cId="3072171074" sldId="259"/>
            <ac:spMk id="291" creationId="{E2561D08-7170-4BD4-ADCB-C93B6174D71D}"/>
          </ac:spMkLst>
        </pc:spChg>
        <pc:spChg chg="add mod">
          <ac:chgData name="Annie Gilmore Bryant" userId="f7d795f2-1209-4b52-90c4-738122001f90" providerId="ADAL" clId="{72E5A1B4-9F07-4DD0-8512-E3D7D4AC5AEE}" dt="2022-07-09T07:53:03.531" v="3778" actId="164"/>
          <ac:spMkLst>
            <pc:docMk/>
            <pc:sldMk cId="3072171074" sldId="259"/>
            <ac:spMk id="292" creationId="{ECEC0B4A-CC2C-4C35-B061-1967CF007859}"/>
          </ac:spMkLst>
        </pc:spChg>
        <pc:spChg chg="add mod">
          <ac:chgData name="Annie Gilmore Bryant" userId="f7d795f2-1209-4b52-90c4-738122001f90" providerId="ADAL" clId="{72E5A1B4-9F07-4DD0-8512-E3D7D4AC5AEE}" dt="2022-07-09T07:53:03.531" v="3778" actId="164"/>
          <ac:spMkLst>
            <pc:docMk/>
            <pc:sldMk cId="3072171074" sldId="259"/>
            <ac:spMk id="293" creationId="{4DBBAFCF-BDF0-4CB0-ABC3-B731BE6804F1}"/>
          </ac:spMkLst>
        </pc:spChg>
        <pc:spChg chg="add mod">
          <ac:chgData name="Annie Gilmore Bryant" userId="f7d795f2-1209-4b52-90c4-738122001f90" providerId="ADAL" clId="{72E5A1B4-9F07-4DD0-8512-E3D7D4AC5AEE}" dt="2022-07-09T07:53:03.531" v="3778" actId="164"/>
          <ac:spMkLst>
            <pc:docMk/>
            <pc:sldMk cId="3072171074" sldId="259"/>
            <ac:spMk id="294" creationId="{1D73041D-B23B-47EF-B2C0-72AA645C47E7}"/>
          </ac:spMkLst>
        </pc:spChg>
        <pc:spChg chg="add mod">
          <ac:chgData name="Annie Gilmore Bryant" userId="f7d795f2-1209-4b52-90c4-738122001f90" providerId="ADAL" clId="{72E5A1B4-9F07-4DD0-8512-E3D7D4AC5AEE}" dt="2022-07-09T07:53:03.531" v="3778" actId="164"/>
          <ac:spMkLst>
            <pc:docMk/>
            <pc:sldMk cId="3072171074" sldId="259"/>
            <ac:spMk id="295" creationId="{60FF01A9-3BCD-499A-B692-1E793865B82E}"/>
          </ac:spMkLst>
        </pc:spChg>
        <pc:spChg chg="add mod">
          <ac:chgData name="Annie Gilmore Bryant" userId="f7d795f2-1209-4b52-90c4-738122001f90" providerId="ADAL" clId="{72E5A1B4-9F07-4DD0-8512-E3D7D4AC5AEE}" dt="2022-07-09T07:53:03.531" v="3778" actId="164"/>
          <ac:spMkLst>
            <pc:docMk/>
            <pc:sldMk cId="3072171074" sldId="259"/>
            <ac:spMk id="296" creationId="{B3FA1F56-3647-4DE1-A4D7-222A26D74291}"/>
          </ac:spMkLst>
        </pc:spChg>
        <pc:spChg chg="add mod">
          <ac:chgData name="Annie Gilmore Bryant" userId="f7d795f2-1209-4b52-90c4-738122001f90" providerId="ADAL" clId="{72E5A1B4-9F07-4DD0-8512-E3D7D4AC5AEE}" dt="2022-07-09T07:53:03.531" v="3778" actId="164"/>
          <ac:spMkLst>
            <pc:docMk/>
            <pc:sldMk cId="3072171074" sldId="259"/>
            <ac:spMk id="297" creationId="{4C67170D-DC0A-410C-8A1B-53615B5BEBFA}"/>
          </ac:spMkLst>
        </pc:spChg>
        <pc:spChg chg="add mod">
          <ac:chgData name="Annie Gilmore Bryant" userId="f7d795f2-1209-4b52-90c4-738122001f90" providerId="ADAL" clId="{72E5A1B4-9F07-4DD0-8512-E3D7D4AC5AEE}" dt="2022-07-09T07:53:03.531" v="3778" actId="164"/>
          <ac:spMkLst>
            <pc:docMk/>
            <pc:sldMk cId="3072171074" sldId="259"/>
            <ac:spMk id="298" creationId="{063942BF-A10E-4804-98E8-644CA68D05E3}"/>
          </ac:spMkLst>
        </pc:spChg>
        <pc:spChg chg="add mod">
          <ac:chgData name="Annie Gilmore Bryant" userId="f7d795f2-1209-4b52-90c4-738122001f90" providerId="ADAL" clId="{72E5A1B4-9F07-4DD0-8512-E3D7D4AC5AEE}" dt="2022-07-09T07:53:03.531" v="3778" actId="164"/>
          <ac:spMkLst>
            <pc:docMk/>
            <pc:sldMk cId="3072171074" sldId="259"/>
            <ac:spMk id="299" creationId="{AC16F6C2-4AD9-49AB-9BC0-76D43A00D6BF}"/>
          </ac:spMkLst>
        </pc:spChg>
        <pc:spChg chg="add mod">
          <ac:chgData name="Annie Gilmore Bryant" userId="f7d795f2-1209-4b52-90c4-738122001f90" providerId="ADAL" clId="{72E5A1B4-9F07-4DD0-8512-E3D7D4AC5AEE}" dt="2022-07-09T07:53:03.531" v="3778" actId="164"/>
          <ac:spMkLst>
            <pc:docMk/>
            <pc:sldMk cId="3072171074" sldId="259"/>
            <ac:spMk id="300" creationId="{4E52E33A-967D-490F-A3D1-6A43E09B945E}"/>
          </ac:spMkLst>
        </pc:spChg>
        <pc:spChg chg="add mod">
          <ac:chgData name="Annie Gilmore Bryant" userId="f7d795f2-1209-4b52-90c4-738122001f90" providerId="ADAL" clId="{72E5A1B4-9F07-4DD0-8512-E3D7D4AC5AEE}" dt="2022-07-09T07:53:03.531" v="3778" actId="164"/>
          <ac:spMkLst>
            <pc:docMk/>
            <pc:sldMk cId="3072171074" sldId="259"/>
            <ac:spMk id="305" creationId="{0DCD1B65-17F8-4CBF-9931-46DB1060002F}"/>
          </ac:spMkLst>
        </pc:spChg>
        <pc:spChg chg="add mod">
          <ac:chgData name="Annie Gilmore Bryant" userId="f7d795f2-1209-4b52-90c4-738122001f90" providerId="ADAL" clId="{72E5A1B4-9F07-4DD0-8512-E3D7D4AC5AEE}" dt="2022-07-09T07:53:03.531" v="3778" actId="164"/>
          <ac:spMkLst>
            <pc:docMk/>
            <pc:sldMk cId="3072171074" sldId="259"/>
            <ac:spMk id="306" creationId="{2F8B5BD6-5CCA-40CA-8C1D-6766EFB48FFC}"/>
          </ac:spMkLst>
        </pc:spChg>
        <pc:spChg chg="add mod">
          <ac:chgData name="Annie Gilmore Bryant" userId="f7d795f2-1209-4b52-90c4-738122001f90" providerId="ADAL" clId="{72E5A1B4-9F07-4DD0-8512-E3D7D4AC5AEE}" dt="2022-07-09T07:53:03.531" v="3778" actId="164"/>
          <ac:spMkLst>
            <pc:docMk/>
            <pc:sldMk cId="3072171074" sldId="259"/>
            <ac:spMk id="307" creationId="{6B5E9937-EB96-4229-9FC4-E1DE3A4D8838}"/>
          </ac:spMkLst>
        </pc:spChg>
        <pc:spChg chg="add mod">
          <ac:chgData name="Annie Gilmore Bryant" userId="f7d795f2-1209-4b52-90c4-738122001f90" providerId="ADAL" clId="{72E5A1B4-9F07-4DD0-8512-E3D7D4AC5AEE}" dt="2022-07-09T07:53:03.531" v="3778" actId="164"/>
          <ac:spMkLst>
            <pc:docMk/>
            <pc:sldMk cId="3072171074" sldId="259"/>
            <ac:spMk id="308" creationId="{D8BDAF8F-515D-4454-A528-E68D2DD26737}"/>
          </ac:spMkLst>
        </pc:spChg>
        <pc:spChg chg="add mod">
          <ac:chgData name="Annie Gilmore Bryant" userId="f7d795f2-1209-4b52-90c4-738122001f90" providerId="ADAL" clId="{72E5A1B4-9F07-4DD0-8512-E3D7D4AC5AEE}" dt="2022-07-09T07:53:03.531" v="3778" actId="164"/>
          <ac:spMkLst>
            <pc:docMk/>
            <pc:sldMk cId="3072171074" sldId="259"/>
            <ac:spMk id="309" creationId="{1C3E18CB-95E6-40C1-AA50-88B3ABA56A4C}"/>
          </ac:spMkLst>
        </pc:spChg>
        <pc:spChg chg="add mod">
          <ac:chgData name="Annie Gilmore Bryant" userId="f7d795f2-1209-4b52-90c4-738122001f90" providerId="ADAL" clId="{72E5A1B4-9F07-4DD0-8512-E3D7D4AC5AEE}" dt="2022-07-09T07:53:03.531" v="3778" actId="164"/>
          <ac:spMkLst>
            <pc:docMk/>
            <pc:sldMk cId="3072171074" sldId="259"/>
            <ac:spMk id="310" creationId="{6BF5008A-06C2-47E9-B793-E49BA3590AA8}"/>
          </ac:spMkLst>
        </pc:spChg>
        <pc:spChg chg="add mod">
          <ac:chgData name="Annie Gilmore Bryant" userId="f7d795f2-1209-4b52-90c4-738122001f90" providerId="ADAL" clId="{72E5A1B4-9F07-4DD0-8512-E3D7D4AC5AEE}" dt="2022-07-09T07:53:03.531" v="3778" actId="164"/>
          <ac:spMkLst>
            <pc:docMk/>
            <pc:sldMk cId="3072171074" sldId="259"/>
            <ac:spMk id="311" creationId="{59B852B3-16CA-49F3-86DC-334A9826DA43}"/>
          </ac:spMkLst>
        </pc:spChg>
        <pc:spChg chg="add mod">
          <ac:chgData name="Annie Gilmore Bryant" userId="f7d795f2-1209-4b52-90c4-738122001f90" providerId="ADAL" clId="{72E5A1B4-9F07-4DD0-8512-E3D7D4AC5AEE}" dt="2022-07-09T07:53:03.531" v="3778" actId="164"/>
          <ac:spMkLst>
            <pc:docMk/>
            <pc:sldMk cId="3072171074" sldId="259"/>
            <ac:spMk id="312" creationId="{D62F25E7-0364-4D97-9535-5E899C0EB8E3}"/>
          </ac:spMkLst>
        </pc:spChg>
        <pc:spChg chg="add mod">
          <ac:chgData name="Annie Gilmore Bryant" userId="f7d795f2-1209-4b52-90c4-738122001f90" providerId="ADAL" clId="{72E5A1B4-9F07-4DD0-8512-E3D7D4AC5AEE}" dt="2022-07-09T07:53:03.531" v="3778" actId="164"/>
          <ac:spMkLst>
            <pc:docMk/>
            <pc:sldMk cId="3072171074" sldId="259"/>
            <ac:spMk id="313" creationId="{C62FC2B5-A5BF-4B18-88CB-18B85DF17A16}"/>
          </ac:spMkLst>
        </pc:spChg>
        <pc:spChg chg="add mod">
          <ac:chgData name="Annie Gilmore Bryant" userId="f7d795f2-1209-4b52-90c4-738122001f90" providerId="ADAL" clId="{72E5A1B4-9F07-4DD0-8512-E3D7D4AC5AEE}" dt="2022-07-09T07:53:03.531" v="3778" actId="164"/>
          <ac:spMkLst>
            <pc:docMk/>
            <pc:sldMk cId="3072171074" sldId="259"/>
            <ac:spMk id="314" creationId="{B692A2A6-E6B8-493F-AF46-FFBC53764631}"/>
          </ac:spMkLst>
        </pc:spChg>
        <pc:spChg chg="add mod">
          <ac:chgData name="Annie Gilmore Bryant" userId="f7d795f2-1209-4b52-90c4-738122001f90" providerId="ADAL" clId="{72E5A1B4-9F07-4DD0-8512-E3D7D4AC5AEE}" dt="2022-07-09T07:53:03.531" v="3778" actId="164"/>
          <ac:spMkLst>
            <pc:docMk/>
            <pc:sldMk cId="3072171074" sldId="259"/>
            <ac:spMk id="315" creationId="{DEACCB2C-76AC-48FD-A837-1C1A8B17DA4B}"/>
          </ac:spMkLst>
        </pc:spChg>
        <pc:spChg chg="add mod">
          <ac:chgData name="Annie Gilmore Bryant" userId="f7d795f2-1209-4b52-90c4-738122001f90" providerId="ADAL" clId="{72E5A1B4-9F07-4DD0-8512-E3D7D4AC5AEE}" dt="2022-07-09T07:53:03.531" v="3778" actId="164"/>
          <ac:spMkLst>
            <pc:docMk/>
            <pc:sldMk cId="3072171074" sldId="259"/>
            <ac:spMk id="316" creationId="{2A91DF35-C566-4977-9EAF-8CB52ECB22DF}"/>
          </ac:spMkLst>
        </pc:spChg>
        <pc:spChg chg="add mod">
          <ac:chgData name="Annie Gilmore Bryant" userId="f7d795f2-1209-4b52-90c4-738122001f90" providerId="ADAL" clId="{72E5A1B4-9F07-4DD0-8512-E3D7D4AC5AEE}" dt="2022-07-09T07:53:48.802" v="3823" actId="20577"/>
          <ac:spMkLst>
            <pc:docMk/>
            <pc:sldMk cId="3072171074" sldId="259"/>
            <ac:spMk id="318" creationId="{2C566520-A2E9-4B45-8E6E-718E25A90F75}"/>
          </ac:spMkLst>
        </pc:spChg>
        <pc:spChg chg="add mod">
          <ac:chgData name="Annie Gilmore Bryant" userId="f7d795f2-1209-4b52-90c4-738122001f90" providerId="ADAL" clId="{72E5A1B4-9F07-4DD0-8512-E3D7D4AC5AEE}" dt="2022-07-09T07:54:44.956" v="3825" actId="20577"/>
          <ac:spMkLst>
            <pc:docMk/>
            <pc:sldMk cId="3072171074" sldId="259"/>
            <ac:spMk id="319" creationId="{7156B6D3-9354-4E06-A01B-B66BAEA7B35E}"/>
          </ac:spMkLst>
        </pc:spChg>
        <pc:spChg chg="add mod">
          <ac:chgData name="Annie Gilmore Bryant" userId="f7d795f2-1209-4b52-90c4-738122001f90" providerId="ADAL" clId="{72E5A1B4-9F07-4DD0-8512-E3D7D4AC5AEE}" dt="2022-07-09T08:18:04.493" v="4925" actId="20577"/>
          <ac:spMkLst>
            <pc:docMk/>
            <pc:sldMk cId="3072171074" sldId="259"/>
            <ac:spMk id="320" creationId="{4FE46AC3-7C39-49C3-A8E4-A3EAE2261AB3}"/>
          </ac:spMkLst>
        </pc:spChg>
        <pc:spChg chg="add mod">
          <ac:chgData name="Annie Gilmore Bryant" userId="f7d795f2-1209-4b52-90c4-738122001f90" providerId="ADAL" clId="{72E5A1B4-9F07-4DD0-8512-E3D7D4AC5AEE}" dt="2022-07-09T07:53:03.531" v="3778" actId="164"/>
          <ac:spMkLst>
            <pc:docMk/>
            <pc:sldMk cId="3072171074" sldId="259"/>
            <ac:spMk id="321" creationId="{D86DDCFE-F45B-45F4-A5B7-954BFE5F46C2}"/>
          </ac:spMkLst>
        </pc:spChg>
        <pc:spChg chg="add mod">
          <ac:chgData name="Annie Gilmore Bryant" userId="f7d795f2-1209-4b52-90c4-738122001f90" providerId="ADAL" clId="{72E5A1B4-9F07-4DD0-8512-E3D7D4AC5AEE}" dt="2022-07-09T07:53:34.100" v="3803" actId="14100"/>
          <ac:spMkLst>
            <pc:docMk/>
            <pc:sldMk cId="3072171074" sldId="259"/>
            <ac:spMk id="322" creationId="{479DD01E-5318-475F-87DC-E70CB0787288}"/>
          </ac:spMkLst>
        </pc:spChg>
        <pc:spChg chg="add mod">
          <ac:chgData name="Annie Gilmore Bryant" userId="f7d795f2-1209-4b52-90c4-738122001f90" providerId="ADAL" clId="{72E5A1B4-9F07-4DD0-8512-E3D7D4AC5AEE}" dt="2022-07-09T08:19:02.725" v="4935" actId="1035"/>
          <ac:spMkLst>
            <pc:docMk/>
            <pc:sldMk cId="3072171074" sldId="259"/>
            <ac:spMk id="323" creationId="{947E1599-21BF-4AB2-B4E7-3F19F11D1722}"/>
          </ac:spMkLst>
        </pc:spChg>
        <pc:spChg chg="add mod">
          <ac:chgData name="Annie Gilmore Bryant" userId="f7d795f2-1209-4b52-90c4-738122001f90" providerId="ADAL" clId="{72E5A1B4-9F07-4DD0-8512-E3D7D4AC5AEE}" dt="2022-07-09T08:50:58.252" v="5603" actId="20577"/>
          <ac:spMkLst>
            <pc:docMk/>
            <pc:sldMk cId="3072171074" sldId="259"/>
            <ac:spMk id="324" creationId="{5D848E33-F6D6-466A-9FE5-3797B7A71886}"/>
          </ac:spMkLst>
        </pc:spChg>
        <pc:spChg chg="add del mod">
          <ac:chgData name="Annie Gilmore Bryant" userId="f7d795f2-1209-4b52-90c4-738122001f90" providerId="ADAL" clId="{72E5A1B4-9F07-4DD0-8512-E3D7D4AC5AEE}" dt="2022-07-09T08:10:56.503" v="4433" actId="478"/>
          <ac:spMkLst>
            <pc:docMk/>
            <pc:sldMk cId="3072171074" sldId="259"/>
            <ac:spMk id="327" creationId="{DE51E40D-9BCB-417D-BF33-78C578DE896B}"/>
          </ac:spMkLst>
        </pc:spChg>
        <pc:spChg chg="add mod">
          <ac:chgData name="Annie Gilmore Bryant" userId="f7d795f2-1209-4b52-90c4-738122001f90" providerId="ADAL" clId="{72E5A1B4-9F07-4DD0-8512-E3D7D4AC5AEE}" dt="2022-07-09T08:57:29.148" v="5616" actId="1037"/>
          <ac:spMkLst>
            <pc:docMk/>
            <pc:sldMk cId="3072171074" sldId="259"/>
            <ac:spMk id="329" creationId="{1F48A309-D7C0-4FE4-882D-5C5CFB294C0C}"/>
          </ac:spMkLst>
        </pc:spChg>
        <pc:spChg chg="add mod">
          <ac:chgData name="Annie Gilmore Bryant" userId="f7d795f2-1209-4b52-90c4-738122001f90" providerId="ADAL" clId="{72E5A1B4-9F07-4DD0-8512-E3D7D4AC5AEE}" dt="2022-07-09T08:57:29.148" v="5616" actId="1037"/>
          <ac:spMkLst>
            <pc:docMk/>
            <pc:sldMk cId="3072171074" sldId="259"/>
            <ac:spMk id="330" creationId="{54396E7D-2A0E-4B20-8796-66D857A2DD6E}"/>
          </ac:spMkLst>
        </pc:spChg>
        <pc:spChg chg="add del mod">
          <ac:chgData name="Annie Gilmore Bryant" userId="f7d795f2-1209-4b52-90c4-738122001f90" providerId="ADAL" clId="{72E5A1B4-9F07-4DD0-8512-E3D7D4AC5AEE}" dt="2022-07-09T08:13:27.356" v="4535" actId="478"/>
          <ac:spMkLst>
            <pc:docMk/>
            <pc:sldMk cId="3072171074" sldId="259"/>
            <ac:spMk id="331" creationId="{9CBFFC5A-D1EC-4624-AA38-ED59F4E6C199}"/>
          </ac:spMkLst>
        </pc:spChg>
        <pc:spChg chg="add mod">
          <ac:chgData name="Annie Gilmore Bryant" userId="f7d795f2-1209-4b52-90c4-738122001f90" providerId="ADAL" clId="{72E5A1B4-9F07-4DD0-8512-E3D7D4AC5AEE}" dt="2022-07-09T08:57:29.148" v="5616" actId="1037"/>
          <ac:spMkLst>
            <pc:docMk/>
            <pc:sldMk cId="3072171074" sldId="259"/>
            <ac:spMk id="332" creationId="{E2197DC9-C95C-4E4F-8EEE-F675F089FE9F}"/>
          </ac:spMkLst>
        </pc:spChg>
        <pc:spChg chg="add mod">
          <ac:chgData name="Annie Gilmore Bryant" userId="f7d795f2-1209-4b52-90c4-738122001f90" providerId="ADAL" clId="{72E5A1B4-9F07-4DD0-8512-E3D7D4AC5AEE}" dt="2022-07-09T08:57:29.148" v="5616" actId="1037"/>
          <ac:spMkLst>
            <pc:docMk/>
            <pc:sldMk cId="3072171074" sldId="259"/>
            <ac:spMk id="333" creationId="{EDA58AE5-3589-4856-8F2F-4E560CFE62A8}"/>
          </ac:spMkLst>
        </pc:spChg>
        <pc:spChg chg="add del mod">
          <ac:chgData name="Annie Gilmore Bryant" userId="f7d795f2-1209-4b52-90c4-738122001f90" providerId="ADAL" clId="{72E5A1B4-9F07-4DD0-8512-E3D7D4AC5AEE}" dt="2022-07-09T08:14:22.392" v="4585" actId="478"/>
          <ac:spMkLst>
            <pc:docMk/>
            <pc:sldMk cId="3072171074" sldId="259"/>
            <ac:spMk id="334" creationId="{0F801CE0-F6A7-4D24-A1E4-16C583692B2C}"/>
          </ac:spMkLst>
        </pc:spChg>
        <pc:spChg chg="add mod">
          <ac:chgData name="Annie Gilmore Bryant" userId="f7d795f2-1209-4b52-90c4-738122001f90" providerId="ADAL" clId="{72E5A1B4-9F07-4DD0-8512-E3D7D4AC5AEE}" dt="2022-07-09T08:57:29.148" v="5616" actId="1037"/>
          <ac:spMkLst>
            <pc:docMk/>
            <pc:sldMk cId="3072171074" sldId="259"/>
            <ac:spMk id="335" creationId="{95921AAC-D8B0-48BF-B79F-C8386C2D45AB}"/>
          </ac:spMkLst>
        </pc:spChg>
        <pc:spChg chg="add mod">
          <ac:chgData name="Annie Gilmore Bryant" userId="f7d795f2-1209-4b52-90c4-738122001f90" providerId="ADAL" clId="{72E5A1B4-9F07-4DD0-8512-E3D7D4AC5AEE}" dt="2022-07-09T08:57:29.148" v="5616" actId="1037"/>
          <ac:spMkLst>
            <pc:docMk/>
            <pc:sldMk cId="3072171074" sldId="259"/>
            <ac:spMk id="336" creationId="{F0A3B0FF-662F-46A9-801E-C0275DBA634C}"/>
          </ac:spMkLst>
        </pc:spChg>
        <pc:spChg chg="add mod">
          <ac:chgData name="Annie Gilmore Bryant" userId="f7d795f2-1209-4b52-90c4-738122001f90" providerId="ADAL" clId="{72E5A1B4-9F07-4DD0-8512-E3D7D4AC5AEE}" dt="2022-07-09T08:57:29.148" v="5616" actId="1037"/>
          <ac:spMkLst>
            <pc:docMk/>
            <pc:sldMk cId="3072171074" sldId="259"/>
            <ac:spMk id="338" creationId="{CC523B33-1540-4451-AFDB-9A928A95C22A}"/>
          </ac:spMkLst>
        </pc:spChg>
        <pc:spChg chg="add mod">
          <ac:chgData name="Annie Gilmore Bryant" userId="f7d795f2-1209-4b52-90c4-738122001f90" providerId="ADAL" clId="{72E5A1B4-9F07-4DD0-8512-E3D7D4AC5AEE}" dt="2022-07-09T08:57:29.148" v="5616" actId="1037"/>
          <ac:spMkLst>
            <pc:docMk/>
            <pc:sldMk cId="3072171074" sldId="259"/>
            <ac:spMk id="340" creationId="{3C570123-EFD5-4FA9-86A7-9FAB7736696E}"/>
          </ac:spMkLst>
        </pc:spChg>
        <pc:spChg chg="add del mod">
          <ac:chgData name="Annie Gilmore Bryant" userId="f7d795f2-1209-4b52-90c4-738122001f90" providerId="ADAL" clId="{72E5A1B4-9F07-4DD0-8512-E3D7D4AC5AEE}" dt="2022-07-09T08:13:29.337" v="4537"/>
          <ac:spMkLst>
            <pc:docMk/>
            <pc:sldMk cId="3072171074" sldId="259"/>
            <ac:spMk id="342" creationId="{F23F245C-6EEA-4BD4-A3EA-2A928EE8A5FD}"/>
          </ac:spMkLst>
        </pc:spChg>
        <pc:spChg chg="add del mod">
          <ac:chgData name="Annie Gilmore Bryant" userId="f7d795f2-1209-4b52-90c4-738122001f90" providerId="ADAL" clId="{72E5A1B4-9F07-4DD0-8512-E3D7D4AC5AEE}" dt="2022-07-09T08:13:36.942" v="4541" actId="478"/>
          <ac:spMkLst>
            <pc:docMk/>
            <pc:sldMk cId="3072171074" sldId="259"/>
            <ac:spMk id="343" creationId="{D08BF151-6AC3-4E5B-B749-0F192874BD6D}"/>
          </ac:spMkLst>
        </pc:spChg>
        <pc:spChg chg="add mod">
          <ac:chgData name="Annie Gilmore Bryant" userId="f7d795f2-1209-4b52-90c4-738122001f90" providerId="ADAL" clId="{72E5A1B4-9F07-4DD0-8512-E3D7D4AC5AEE}" dt="2022-07-09T08:57:29.148" v="5616" actId="1037"/>
          <ac:spMkLst>
            <pc:docMk/>
            <pc:sldMk cId="3072171074" sldId="259"/>
            <ac:spMk id="344" creationId="{A153C046-97D4-4891-89D4-A561B0F5BD1D}"/>
          </ac:spMkLst>
        </pc:spChg>
        <pc:spChg chg="add mod">
          <ac:chgData name="Annie Gilmore Bryant" userId="f7d795f2-1209-4b52-90c4-738122001f90" providerId="ADAL" clId="{72E5A1B4-9F07-4DD0-8512-E3D7D4AC5AEE}" dt="2022-07-09T08:57:29.148" v="5616" actId="1037"/>
          <ac:spMkLst>
            <pc:docMk/>
            <pc:sldMk cId="3072171074" sldId="259"/>
            <ac:spMk id="345" creationId="{8B18EA5F-3428-4C89-9ED2-3909CD3ADBF9}"/>
          </ac:spMkLst>
        </pc:spChg>
        <pc:spChg chg="add mod">
          <ac:chgData name="Annie Gilmore Bryant" userId="f7d795f2-1209-4b52-90c4-738122001f90" providerId="ADAL" clId="{72E5A1B4-9F07-4DD0-8512-E3D7D4AC5AEE}" dt="2022-07-09T08:14:43.578" v="4592" actId="571"/>
          <ac:spMkLst>
            <pc:docMk/>
            <pc:sldMk cId="3072171074" sldId="259"/>
            <ac:spMk id="347" creationId="{AD19FC63-28F1-453A-B63E-FF50555539B9}"/>
          </ac:spMkLst>
        </pc:spChg>
        <pc:spChg chg="add mod">
          <ac:chgData name="Annie Gilmore Bryant" userId="f7d795f2-1209-4b52-90c4-738122001f90" providerId="ADAL" clId="{72E5A1B4-9F07-4DD0-8512-E3D7D4AC5AEE}" dt="2022-07-09T08:14:43.578" v="4592" actId="571"/>
          <ac:spMkLst>
            <pc:docMk/>
            <pc:sldMk cId="3072171074" sldId="259"/>
            <ac:spMk id="348" creationId="{0BA4357C-903E-428A-BE69-948311C56255}"/>
          </ac:spMkLst>
        </pc:spChg>
        <pc:spChg chg="add mod">
          <ac:chgData name="Annie Gilmore Bryant" userId="f7d795f2-1209-4b52-90c4-738122001f90" providerId="ADAL" clId="{72E5A1B4-9F07-4DD0-8512-E3D7D4AC5AEE}" dt="2022-07-09T08:14:43.578" v="4592" actId="571"/>
          <ac:spMkLst>
            <pc:docMk/>
            <pc:sldMk cId="3072171074" sldId="259"/>
            <ac:spMk id="350" creationId="{B570CD8B-1BAB-4E3F-86DC-61781CF1F1BC}"/>
          </ac:spMkLst>
        </pc:spChg>
        <pc:spChg chg="add mod">
          <ac:chgData name="Annie Gilmore Bryant" userId="f7d795f2-1209-4b52-90c4-738122001f90" providerId="ADAL" clId="{72E5A1B4-9F07-4DD0-8512-E3D7D4AC5AEE}" dt="2022-07-09T08:14:43.578" v="4592" actId="571"/>
          <ac:spMkLst>
            <pc:docMk/>
            <pc:sldMk cId="3072171074" sldId="259"/>
            <ac:spMk id="351" creationId="{A1AA14E8-58C1-4799-A952-60F7D63D456B}"/>
          </ac:spMkLst>
        </pc:spChg>
        <pc:spChg chg="add mod">
          <ac:chgData name="Annie Gilmore Bryant" userId="f7d795f2-1209-4b52-90c4-738122001f90" providerId="ADAL" clId="{72E5A1B4-9F07-4DD0-8512-E3D7D4AC5AEE}" dt="2022-07-09T08:19:02.725" v="4935" actId="1035"/>
          <ac:spMkLst>
            <pc:docMk/>
            <pc:sldMk cId="3072171074" sldId="259"/>
            <ac:spMk id="352" creationId="{28ED3A0E-6683-426C-8D49-61F0CC9789E4}"/>
          </ac:spMkLst>
        </pc:spChg>
        <pc:spChg chg="mod">
          <ac:chgData name="Annie Gilmore Bryant" userId="f7d795f2-1209-4b52-90c4-738122001f90" providerId="ADAL" clId="{72E5A1B4-9F07-4DD0-8512-E3D7D4AC5AEE}" dt="2022-07-09T08:17:00.339" v="4849"/>
          <ac:spMkLst>
            <pc:docMk/>
            <pc:sldMk cId="3072171074" sldId="259"/>
            <ac:spMk id="356" creationId="{9629ABF3-F3E0-4E82-925D-7A8DE5932E1F}"/>
          </ac:spMkLst>
        </pc:spChg>
        <pc:spChg chg="mod">
          <ac:chgData name="Annie Gilmore Bryant" userId="f7d795f2-1209-4b52-90c4-738122001f90" providerId="ADAL" clId="{72E5A1B4-9F07-4DD0-8512-E3D7D4AC5AEE}" dt="2022-07-09T08:17:00.339" v="4849"/>
          <ac:spMkLst>
            <pc:docMk/>
            <pc:sldMk cId="3072171074" sldId="259"/>
            <ac:spMk id="357" creationId="{C27E6E45-3815-450B-9FB0-23A03E589EC0}"/>
          </ac:spMkLst>
        </pc:spChg>
        <pc:spChg chg="mod">
          <ac:chgData name="Annie Gilmore Bryant" userId="f7d795f2-1209-4b52-90c4-738122001f90" providerId="ADAL" clId="{72E5A1B4-9F07-4DD0-8512-E3D7D4AC5AEE}" dt="2022-07-09T08:17:00.339" v="4849"/>
          <ac:spMkLst>
            <pc:docMk/>
            <pc:sldMk cId="3072171074" sldId="259"/>
            <ac:spMk id="358" creationId="{27C0DB88-BBEB-474E-B25A-8B005CF81684}"/>
          </ac:spMkLst>
        </pc:spChg>
        <pc:spChg chg="mod">
          <ac:chgData name="Annie Gilmore Bryant" userId="f7d795f2-1209-4b52-90c4-738122001f90" providerId="ADAL" clId="{72E5A1B4-9F07-4DD0-8512-E3D7D4AC5AEE}" dt="2022-07-09T08:17:00.339" v="4849"/>
          <ac:spMkLst>
            <pc:docMk/>
            <pc:sldMk cId="3072171074" sldId="259"/>
            <ac:spMk id="359" creationId="{A381D505-A07E-48D2-9F8E-C33DA62064AC}"/>
          </ac:spMkLst>
        </pc:spChg>
        <pc:spChg chg="mod">
          <ac:chgData name="Annie Gilmore Bryant" userId="f7d795f2-1209-4b52-90c4-738122001f90" providerId="ADAL" clId="{72E5A1B4-9F07-4DD0-8512-E3D7D4AC5AEE}" dt="2022-07-09T08:17:00.339" v="4849"/>
          <ac:spMkLst>
            <pc:docMk/>
            <pc:sldMk cId="3072171074" sldId="259"/>
            <ac:spMk id="360" creationId="{D736946F-A193-4439-85EC-0BA7A11ABC06}"/>
          </ac:spMkLst>
        </pc:spChg>
        <pc:spChg chg="mod">
          <ac:chgData name="Annie Gilmore Bryant" userId="f7d795f2-1209-4b52-90c4-738122001f90" providerId="ADAL" clId="{72E5A1B4-9F07-4DD0-8512-E3D7D4AC5AEE}" dt="2022-07-09T08:17:00.339" v="4849"/>
          <ac:spMkLst>
            <pc:docMk/>
            <pc:sldMk cId="3072171074" sldId="259"/>
            <ac:spMk id="361" creationId="{DA6B6E14-E4F1-45BC-B4CB-A63EEA3F30E7}"/>
          </ac:spMkLst>
        </pc:spChg>
        <pc:spChg chg="mod">
          <ac:chgData name="Annie Gilmore Bryant" userId="f7d795f2-1209-4b52-90c4-738122001f90" providerId="ADAL" clId="{72E5A1B4-9F07-4DD0-8512-E3D7D4AC5AEE}" dt="2022-07-09T08:17:00.339" v="4849"/>
          <ac:spMkLst>
            <pc:docMk/>
            <pc:sldMk cId="3072171074" sldId="259"/>
            <ac:spMk id="362" creationId="{723A7632-A311-4212-B7E0-DFFED87F73E9}"/>
          </ac:spMkLst>
        </pc:spChg>
        <pc:spChg chg="mod">
          <ac:chgData name="Annie Gilmore Bryant" userId="f7d795f2-1209-4b52-90c4-738122001f90" providerId="ADAL" clId="{72E5A1B4-9F07-4DD0-8512-E3D7D4AC5AEE}" dt="2022-07-09T08:17:00.339" v="4849"/>
          <ac:spMkLst>
            <pc:docMk/>
            <pc:sldMk cId="3072171074" sldId="259"/>
            <ac:spMk id="363" creationId="{16A706AC-F81B-4701-96C9-CA4D33D2670F}"/>
          </ac:spMkLst>
        </pc:spChg>
        <pc:spChg chg="mod">
          <ac:chgData name="Annie Gilmore Bryant" userId="f7d795f2-1209-4b52-90c4-738122001f90" providerId="ADAL" clId="{72E5A1B4-9F07-4DD0-8512-E3D7D4AC5AEE}" dt="2022-07-09T08:17:00.339" v="4849"/>
          <ac:spMkLst>
            <pc:docMk/>
            <pc:sldMk cId="3072171074" sldId="259"/>
            <ac:spMk id="364" creationId="{006DAFC3-4F27-410B-BD41-A96991D4D250}"/>
          </ac:spMkLst>
        </pc:spChg>
        <pc:spChg chg="mod">
          <ac:chgData name="Annie Gilmore Bryant" userId="f7d795f2-1209-4b52-90c4-738122001f90" providerId="ADAL" clId="{72E5A1B4-9F07-4DD0-8512-E3D7D4AC5AEE}" dt="2022-07-09T08:17:00.339" v="4849"/>
          <ac:spMkLst>
            <pc:docMk/>
            <pc:sldMk cId="3072171074" sldId="259"/>
            <ac:spMk id="365" creationId="{677C7AEB-91F3-493F-95D1-24CE2ADEF7C6}"/>
          </ac:spMkLst>
        </pc:spChg>
        <pc:spChg chg="mod">
          <ac:chgData name="Annie Gilmore Bryant" userId="f7d795f2-1209-4b52-90c4-738122001f90" providerId="ADAL" clId="{72E5A1B4-9F07-4DD0-8512-E3D7D4AC5AEE}" dt="2022-07-09T08:17:00.339" v="4849"/>
          <ac:spMkLst>
            <pc:docMk/>
            <pc:sldMk cId="3072171074" sldId="259"/>
            <ac:spMk id="366" creationId="{81DE792B-8885-478A-BF24-4AD7B7690F8D}"/>
          </ac:spMkLst>
        </pc:spChg>
        <pc:spChg chg="mod">
          <ac:chgData name="Annie Gilmore Bryant" userId="f7d795f2-1209-4b52-90c4-738122001f90" providerId="ADAL" clId="{72E5A1B4-9F07-4DD0-8512-E3D7D4AC5AEE}" dt="2022-07-09T08:17:00.339" v="4849"/>
          <ac:spMkLst>
            <pc:docMk/>
            <pc:sldMk cId="3072171074" sldId="259"/>
            <ac:spMk id="367" creationId="{EF113454-89A7-43E4-A67A-45643BDE0AB6}"/>
          </ac:spMkLst>
        </pc:spChg>
        <pc:spChg chg="mod">
          <ac:chgData name="Annie Gilmore Bryant" userId="f7d795f2-1209-4b52-90c4-738122001f90" providerId="ADAL" clId="{72E5A1B4-9F07-4DD0-8512-E3D7D4AC5AEE}" dt="2022-07-09T08:17:00.339" v="4849"/>
          <ac:spMkLst>
            <pc:docMk/>
            <pc:sldMk cId="3072171074" sldId="259"/>
            <ac:spMk id="370" creationId="{FDBD8492-1DC7-446F-A293-3AACAF0AD9C6}"/>
          </ac:spMkLst>
        </pc:spChg>
        <pc:spChg chg="mod">
          <ac:chgData name="Annie Gilmore Bryant" userId="f7d795f2-1209-4b52-90c4-738122001f90" providerId="ADAL" clId="{72E5A1B4-9F07-4DD0-8512-E3D7D4AC5AEE}" dt="2022-07-09T08:17:00.339" v="4849"/>
          <ac:spMkLst>
            <pc:docMk/>
            <pc:sldMk cId="3072171074" sldId="259"/>
            <ac:spMk id="371" creationId="{51BB48E5-1718-47EF-B853-B2A7FA1E8736}"/>
          </ac:spMkLst>
        </pc:spChg>
        <pc:spChg chg="mod">
          <ac:chgData name="Annie Gilmore Bryant" userId="f7d795f2-1209-4b52-90c4-738122001f90" providerId="ADAL" clId="{72E5A1B4-9F07-4DD0-8512-E3D7D4AC5AEE}" dt="2022-07-09T08:17:00.339" v="4849"/>
          <ac:spMkLst>
            <pc:docMk/>
            <pc:sldMk cId="3072171074" sldId="259"/>
            <ac:spMk id="372" creationId="{498D7925-3BD7-4ABE-B978-AA40E9FD24B7}"/>
          </ac:spMkLst>
        </pc:spChg>
        <pc:spChg chg="mod">
          <ac:chgData name="Annie Gilmore Bryant" userId="f7d795f2-1209-4b52-90c4-738122001f90" providerId="ADAL" clId="{72E5A1B4-9F07-4DD0-8512-E3D7D4AC5AEE}" dt="2022-07-09T08:17:00.339" v="4849"/>
          <ac:spMkLst>
            <pc:docMk/>
            <pc:sldMk cId="3072171074" sldId="259"/>
            <ac:spMk id="373" creationId="{97FF2435-FC82-467C-89AD-2F462558BF58}"/>
          </ac:spMkLst>
        </pc:spChg>
        <pc:spChg chg="mod">
          <ac:chgData name="Annie Gilmore Bryant" userId="f7d795f2-1209-4b52-90c4-738122001f90" providerId="ADAL" clId="{72E5A1B4-9F07-4DD0-8512-E3D7D4AC5AEE}" dt="2022-07-09T08:17:00.339" v="4849"/>
          <ac:spMkLst>
            <pc:docMk/>
            <pc:sldMk cId="3072171074" sldId="259"/>
            <ac:spMk id="374" creationId="{58D5205B-B354-4CDA-BE18-8B99C703673C}"/>
          </ac:spMkLst>
        </pc:spChg>
        <pc:spChg chg="mod">
          <ac:chgData name="Annie Gilmore Bryant" userId="f7d795f2-1209-4b52-90c4-738122001f90" providerId="ADAL" clId="{72E5A1B4-9F07-4DD0-8512-E3D7D4AC5AEE}" dt="2022-07-09T08:17:00.339" v="4849"/>
          <ac:spMkLst>
            <pc:docMk/>
            <pc:sldMk cId="3072171074" sldId="259"/>
            <ac:spMk id="375" creationId="{586CBB6A-BBD2-42E4-A781-B559A389FE1D}"/>
          </ac:spMkLst>
        </pc:spChg>
        <pc:spChg chg="mod">
          <ac:chgData name="Annie Gilmore Bryant" userId="f7d795f2-1209-4b52-90c4-738122001f90" providerId="ADAL" clId="{72E5A1B4-9F07-4DD0-8512-E3D7D4AC5AEE}" dt="2022-07-09T08:17:00.339" v="4849"/>
          <ac:spMkLst>
            <pc:docMk/>
            <pc:sldMk cId="3072171074" sldId="259"/>
            <ac:spMk id="376" creationId="{070B63BE-CCBD-4530-B0A0-FEC4EFC23A42}"/>
          </ac:spMkLst>
        </pc:spChg>
        <pc:spChg chg="mod">
          <ac:chgData name="Annie Gilmore Bryant" userId="f7d795f2-1209-4b52-90c4-738122001f90" providerId="ADAL" clId="{72E5A1B4-9F07-4DD0-8512-E3D7D4AC5AEE}" dt="2022-07-09T08:17:00.339" v="4849"/>
          <ac:spMkLst>
            <pc:docMk/>
            <pc:sldMk cId="3072171074" sldId="259"/>
            <ac:spMk id="377" creationId="{6D68C43E-1726-4456-8F64-759C15BC5B4F}"/>
          </ac:spMkLst>
        </pc:spChg>
        <pc:spChg chg="mod">
          <ac:chgData name="Annie Gilmore Bryant" userId="f7d795f2-1209-4b52-90c4-738122001f90" providerId="ADAL" clId="{72E5A1B4-9F07-4DD0-8512-E3D7D4AC5AEE}" dt="2022-07-09T08:17:00.339" v="4849"/>
          <ac:spMkLst>
            <pc:docMk/>
            <pc:sldMk cId="3072171074" sldId="259"/>
            <ac:spMk id="378" creationId="{EEDE3E73-3AC6-430C-B6C0-13FE93C0E6B2}"/>
          </ac:spMkLst>
        </pc:spChg>
        <pc:spChg chg="mod">
          <ac:chgData name="Annie Gilmore Bryant" userId="f7d795f2-1209-4b52-90c4-738122001f90" providerId="ADAL" clId="{72E5A1B4-9F07-4DD0-8512-E3D7D4AC5AEE}" dt="2022-07-09T08:17:00.339" v="4849"/>
          <ac:spMkLst>
            <pc:docMk/>
            <pc:sldMk cId="3072171074" sldId="259"/>
            <ac:spMk id="379" creationId="{C7E0CB53-DF04-4455-8BDC-9201CA2D7DB4}"/>
          </ac:spMkLst>
        </pc:spChg>
        <pc:spChg chg="mod">
          <ac:chgData name="Annie Gilmore Bryant" userId="f7d795f2-1209-4b52-90c4-738122001f90" providerId="ADAL" clId="{72E5A1B4-9F07-4DD0-8512-E3D7D4AC5AEE}" dt="2022-07-09T08:17:00.339" v="4849"/>
          <ac:spMkLst>
            <pc:docMk/>
            <pc:sldMk cId="3072171074" sldId="259"/>
            <ac:spMk id="380" creationId="{E5EE3DE9-47F0-499D-92F0-1D884D6904C9}"/>
          </ac:spMkLst>
        </pc:spChg>
        <pc:spChg chg="mod">
          <ac:chgData name="Annie Gilmore Bryant" userId="f7d795f2-1209-4b52-90c4-738122001f90" providerId="ADAL" clId="{72E5A1B4-9F07-4DD0-8512-E3D7D4AC5AEE}" dt="2022-07-09T08:17:00.339" v="4849"/>
          <ac:spMkLst>
            <pc:docMk/>
            <pc:sldMk cId="3072171074" sldId="259"/>
            <ac:spMk id="381" creationId="{A0BF70D0-CF68-4908-B813-C187E2E36D54}"/>
          </ac:spMkLst>
        </pc:spChg>
        <pc:spChg chg="mod">
          <ac:chgData name="Annie Gilmore Bryant" userId="f7d795f2-1209-4b52-90c4-738122001f90" providerId="ADAL" clId="{72E5A1B4-9F07-4DD0-8512-E3D7D4AC5AEE}" dt="2022-07-09T08:17:00.339" v="4849"/>
          <ac:spMkLst>
            <pc:docMk/>
            <pc:sldMk cId="3072171074" sldId="259"/>
            <ac:spMk id="383" creationId="{8C47D0C1-5616-4D23-B013-5C8D0093BEAC}"/>
          </ac:spMkLst>
        </pc:spChg>
        <pc:spChg chg="mod">
          <ac:chgData name="Annie Gilmore Bryant" userId="f7d795f2-1209-4b52-90c4-738122001f90" providerId="ADAL" clId="{72E5A1B4-9F07-4DD0-8512-E3D7D4AC5AEE}" dt="2022-07-09T08:17:00.339" v="4849"/>
          <ac:spMkLst>
            <pc:docMk/>
            <pc:sldMk cId="3072171074" sldId="259"/>
            <ac:spMk id="384" creationId="{E459F081-53DB-463B-86EB-E7794627E928}"/>
          </ac:spMkLst>
        </pc:spChg>
        <pc:spChg chg="mod">
          <ac:chgData name="Annie Gilmore Bryant" userId="f7d795f2-1209-4b52-90c4-738122001f90" providerId="ADAL" clId="{72E5A1B4-9F07-4DD0-8512-E3D7D4AC5AEE}" dt="2022-07-09T08:17:00.339" v="4849"/>
          <ac:spMkLst>
            <pc:docMk/>
            <pc:sldMk cId="3072171074" sldId="259"/>
            <ac:spMk id="385" creationId="{DDF6CA1D-D4A4-473F-9D6B-7861AEB6C020}"/>
          </ac:spMkLst>
        </pc:spChg>
        <pc:spChg chg="mod">
          <ac:chgData name="Annie Gilmore Bryant" userId="f7d795f2-1209-4b52-90c4-738122001f90" providerId="ADAL" clId="{72E5A1B4-9F07-4DD0-8512-E3D7D4AC5AEE}" dt="2022-07-09T08:17:00.339" v="4849"/>
          <ac:spMkLst>
            <pc:docMk/>
            <pc:sldMk cId="3072171074" sldId="259"/>
            <ac:spMk id="386" creationId="{6A3BC070-E53A-483C-9748-50CB0D93F56B}"/>
          </ac:spMkLst>
        </pc:spChg>
        <pc:spChg chg="mod">
          <ac:chgData name="Annie Gilmore Bryant" userId="f7d795f2-1209-4b52-90c4-738122001f90" providerId="ADAL" clId="{72E5A1B4-9F07-4DD0-8512-E3D7D4AC5AEE}" dt="2022-07-09T08:17:00.339" v="4849"/>
          <ac:spMkLst>
            <pc:docMk/>
            <pc:sldMk cId="3072171074" sldId="259"/>
            <ac:spMk id="387" creationId="{2836847C-5A60-4CB9-B774-E6B28AFF26BD}"/>
          </ac:spMkLst>
        </pc:spChg>
        <pc:spChg chg="mod">
          <ac:chgData name="Annie Gilmore Bryant" userId="f7d795f2-1209-4b52-90c4-738122001f90" providerId="ADAL" clId="{72E5A1B4-9F07-4DD0-8512-E3D7D4AC5AEE}" dt="2022-07-09T08:17:00.339" v="4849"/>
          <ac:spMkLst>
            <pc:docMk/>
            <pc:sldMk cId="3072171074" sldId="259"/>
            <ac:spMk id="393" creationId="{29FDEF0E-779B-4C17-BC19-0094C68E93F5}"/>
          </ac:spMkLst>
        </pc:spChg>
        <pc:spChg chg="mod">
          <ac:chgData name="Annie Gilmore Bryant" userId="f7d795f2-1209-4b52-90c4-738122001f90" providerId="ADAL" clId="{72E5A1B4-9F07-4DD0-8512-E3D7D4AC5AEE}" dt="2022-07-09T08:17:00.339" v="4849"/>
          <ac:spMkLst>
            <pc:docMk/>
            <pc:sldMk cId="3072171074" sldId="259"/>
            <ac:spMk id="394" creationId="{C9BFFF07-80D7-4635-A760-0BA72AC031B2}"/>
          </ac:spMkLst>
        </pc:spChg>
        <pc:spChg chg="mod">
          <ac:chgData name="Annie Gilmore Bryant" userId="f7d795f2-1209-4b52-90c4-738122001f90" providerId="ADAL" clId="{72E5A1B4-9F07-4DD0-8512-E3D7D4AC5AEE}" dt="2022-07-09T08:17:00.339" v="4849"/>
          <ac:spMkLst>
            <pc:docMk/>
            <pc:sldMk cId="3072171074" sldId="259"/>
            <ac:spMk id="395" creationId="{85309576-226E-4DB7-BEE0-791CA0069B50}"/>
          </ac:spMkLst>
        </pc:spChg>
        <pc:spChg chg="mod">
          <ac:chgData name="Annie Gilmore Bryant" userId="f7d795f2-1209-4b52-90c4-738122001f90" providerId="ADAL" clId="{72E5A1B4-9F07-4DD0-8512-E3D7D4AC5AEE}" dt="2022-07-09T08:17:00.339" v="4849"/>
          <ac:spMkLst>
            <pc:docMk/>
            <pc:sldMk cId="3072171074" sldId="259"/>
            <ac:spMk id="396" creationId="{583F7453-BE5D-4AE0-84BD-833099D3BB8C}"/>
          </ac:spMkLst>
        </pc:spChg>
        <pc:spChg chg="mod">
          <ac:chgData name="Annie Gilmore Bryant" userId="f7d795f2-1209-4b52-90c4-738122001f90" providerId="ADAL" clId="{72E5A1B4-9F07-4DD0-8512-E3D7D4AC5AEE}" dt="2022-07-09T08:17:00.339" v="4849"/>
          <ac:spMkLst>
            <pc:docMk/>
            <pc:sldMk cId="3072171074" sldId="259"/>
            <ac:spMk id="397" creationId="{6E4BDD88-3CDE-48A7-A861-16D818F96ED4}"/>
          </ac:spMkLst>
        </pc:spChg>
        <pc:spChg chg="mod">
          <ac:chgData name="Annie Gilmore Bryant" userId="f7d795f2-1209-4b52-90c4-738122001f90" providerId="ADAL" clId="{72E5A1B4-9F07-4DD0-8512-E3D7D4AC5AEE}" dt="2022-07-09T08:17:00.339" v="4849"/>
          <ac:spMkLst>
            <pc:docMk/>
            <pc:sldMk cId="3072171074" sldId="259"/>
            <ac:spMk id="398" creationId="{BA0205E1-4BAB-4955-B5EC-823024B3A8CD}"/>
          </ac:spMkLst>
        </pc:spChg>
        <pc:spChg chg="mod">
          <ac:chgData name="Annie Gilmore Bryant" userId="f7d795f2-1209-4b52-90c4-738122001f90" providerId="ADAL" clId="{72E5A1B4-9F07-4DD0-8512-E3D7D4AC5AEE}" dt="2022-07-09T08:17:00.339" v="4849"/>
          <ac:spMkLst>
            <pc:docMk/>
            <pc:sldMk cId="3072171074" sldId="259"/>
            <ac:spMk id="399" creationId="{9908484A-09E9-4853-A760-E7EC5A55DD8D}"/>
          </ac:spMkLst>
        </pc:spChg>
        <pc:spChg chg="mod">
          <ac:chgData name="Annie Gilmore Bryant" userId="f7d795f2-1209-4b52-90c4-738122001f90" providerId="ADAL" clId="{72E5A1B4-9F07-4DD0-8512-E3D7D4AC5AEE}" dt="2022-07-09T08:17:00.339" v="4849"/>
          <ac:spMkLst>
            <pc:docMk/>
            <pc:sldMk cId="3072171074" sldId="259"/>
            <ac:spMk id="400" creationId="{66BC5DC3-440B-4361-999A-0C2C64747E91}"/>
          </ac:spMkLst>
        </pc:spChg>
        <pc:spChg chg="mod">
          <ac:chgData name="Annie Gilmore Bryant" userId="f7d795f2-1209-4b52-90c4-738122001f90" providerId="ADAL" clId="{72E5A1B4-9F07-4DD0-8512-E3D7D4AC5AEE}" dt="2022-07-09T08:17:00.339" v="4849"/>
          <ac:spMkLst>
            <pc:docMk/>
            <pc:sldMk cId="3072171074" sldId="259"/>
            <ac:spMk id="401" creationId="{7BD03C01-A12C-4876-939C-759828EFAD13}"/>
          </ac:spMkLst>
        </pc:spChg>
        <pc:spChg chg="mod">
          <ac:chgData name="Annie Gilmore Bryant" userId="f7d795f2-1209-4b52-90c4-738122001f90" providerId="ADAL" clId="{72E5A1B4-9F07-4DD0-8512-E3D7D4AC5AEE}" dt="2022-07-09T08:17:00.339" v="4849"/>
          <ac:spMkLst>
            <pc:docMk/>
            <pc:sldMk cId="3072171074" sldId="259"/>
            <ac:spMk id="402" creationId="{B6420ABC-D3EA-41E8-8FF8-3E93D9DBA174}"/>
          </ac:spMkLst>
        </pc:spChg>
        <pc:spChg chg="mod">
          <ac:chgData name="Annie Gilmore Bryant" userId="f7d795f2-1209-4b52-90c4-738122001f90" providerId="ADAL" clId="{72E5A1B4-9F07-4DD0-8512-E3D7D4AC5AEE}" dt="2022-07-09T08:17:00.339" v="4849"/>
          <ac:spMkLst>
            <pc:docMk/>
            <pc:sldMk cId="3072171074" sldId="259"/>
            <ac:spMk id="403" creationId="{65291012-5692-45B7-B52A-EE2712F0FBE9}"/>
          </ac:spMkLst>
        </pc:spChg>
        <pc:spChg chg="mod">
          <ac:chgData name="Annie Gilmore Bryant" userId="f7d795f2-1209-4b52-90c4-738122001f90" providerId="ADAL" clId="{72E5A1B4-9F07-4DD0-8512-E3D7D4AC5AEE}" dt="2022-07-09T08:17:00.339" v="4849"/>
          <ac:spMkLst>
            <pc:docMk/>
            <pc:sldMk cId="3072171074" sldId="259"/>
            <ac:spMk id="404" creationId="{3127BA2A-3C96-4592-B936-3641A9BD4B8C}"/>
          </ac:spMkLst>
        </pc:spChg>
        <pc:spChg chg="mod">
          <ac:chgData name="Annie Gilmore Bryant" userId="f7d795f2-1209-4b52-90c4-738122001f90" providerId="ADAL" clId="{72E5A1B4-9F07-4DD0-8512-E3D7D4AC5AEE}" dt="2022-07-09T08:17:05.334" v="4851"/>
          <ac:spMkLst>
            <pc:docMk/>
            <pc:sldMk cId="3072171074" sldId="259"/>
            <ac:spMk id="410" creationId="{FBEDF3A6-D6E2-48A9-A9C8-0B930F2A7C26}"/>
          </ac:spMkLst>
        </pc:spChg>
        <pc:spChg chg="mod">
          <ac:chgData name="Annie Gilmore Bryant" userId="f7d795f2-1209-4b52-90c4-738122001f90" providerId="ADAL" clId="{72E5A1B4-9F07-4DD0-8512-E3D7D4AC5AEE}" dt="2022-07-09T08:17:05.334" v="4851"/>
          <ac:spMkLst>
            <pc:docMk/>
            <pc:sldMk cId="3072171074" sldId="259"/>
            <ac:spMk id="411" creationId="{FFE5AA75-213C-44D5-B072-34B975290A1E}"/>
          </ac:spMkLst>
        </pc:spChg>
        <pc:spChg chg="mod">
          <ac:chgData name="Annie Gilmore Bryant" userId="f7d795f2-1209-4b52-90c4-738122001f90" providerId="ADAL" clId="{72E5A1B4-9F07-4DD0-8512-E3D7D4AC5AEE}" dt="2022-07-09T08:17:05.334" v="4851"/>
          <ac:spMkLst>
            <pc:docMk/>
            <pc:sldMk cId="3072171074" sldId="259"/>
            <ac:spMk id="412" creationId="{CABE8B04-32AD-4EE4-99F6-0E3554A7B682}"/>
          </ac:spMkLst>
        </pc:spChg>
        <pc:spChg chg="mod">
          <ac:chgData name="Annie Gilmore Bryant" userId="f7d795f2-1209-4b52-90c4-738122001f90" providerId="ADAL" clId="{72E5A1B4-9F07-4DD0-8512-E3D7D4AC5AEE}" dt="2022-07-09T08:17:05.334" v="4851"/>
          <ac:spMkLst>
            <pc:docMk/>
            <pc:sldMk cId="3072171074" sldId="259"/>
            <ac:spMk id="413" creationId="{173EE4A4-7547-41D5-8991-A6E15E52FA0A}"/>
          </ac:spMkLst>
        </pc:spChg>
        <pc:spChg chg="mod">
          <ac:chgData name="Annie Gilmore Bryant" userId="f7d795f2-1209-4b52-90c4-738122001f90" providerId="ADAL" clId="{72E5A1B4-9F07-4DD0-8512-E3D7D4AC5AEE}" dt="2022-07-09T08:17:05.334" v="4851"/>
          <ac:spMkLst>
            <pc:docMk/>
            <pc:sldMk cId="3072171074" sldId="259"/>
            <ac:spMk id="414" creationId="{2C942DB4-2648-46B7-AE92-A29F235E2B4E}"/>
          </ac:spMkLst>
        </pc:spChg>
        <pc:spChg chg="mod">
          <ac:chgData name="Annie Gilmore Bryant" userId="f7d795f2-1209-4b52-90c4-738122001f90" providerId="ADAL" clId="{72E5A1B4-9F07-4DD0-8512-E3D7D4AC5AEE}" dt="2022-07-09T08:17:05.334" v="4851"/>
          <ac:spMkLst>
            <pc:docMk/>
            <pc:sldMk cId="3072171074" sldId="259"/>
            <ac:spMk id="415" creationId="{0D0AD857-2452-4E3B-B31E-3B49D6EAC03D}"/>
          </ac:spMkLst>
        </pc:spChg>
        <pc:spChg chg="mod">
          <ac:chgData name="Annie Gilmore Bryant" userId="f7d795f2-1209-4b52-90c4-738122001f90" providerId="ADAL" clId="{72E5A1B4-9F07-4DD0-8512-E3D7D4AC5AEE}" dt="2022-07-09T08:17:05.334" v="4851"/>
          <ac:spMkLst>
            <pc:docMk/>
            <pc:sldMk cId="3072171074" sldId="259"/>
            <ac:spMk id="416" creationId="{73ACDBCB-4318-414F-8DFF-FF6DABCBB1E4}"/>
          </ac:spMkLst>
        </pc:spChg>
        <pc:spChg chg="mod">
          <ac:chgData name="Annie Gilmore Bryant" userId="f7d795f2-1209-4b52-90c4-738122001f90" providerId="ADAL" clId="{72E5A1B4-9F07-4DD0-8512-E3D7D4AC5AEE}" dt="2022-07-09T08:17:05.334" v="4851"/>
          <ac:spMkLst>
            <pc:docMk/>
            <pc:sldMk cId="3072171074" sldId="259"/>
            <ac:spMk id="417" creationId="{5D2ED113-4834-4A38-84D7-DA70129B7D09}"/>
          </ac:spMkLst>
        </pc:spChg>
        <pc:spChg chg="mod">
          <ac:chgData name="Annie Gilmore Bryant" userId="f7d795f2-1209-4b52-90c4-738122001f90" providerId="ADAL" clId="{72E5A1B4-9F07-4DD0-8512-E3D7D4AC5AEE}" dt="2022-07-09T08:17:05.334" v="4851"/>
          <ac:spMkLst>
            <pc:docMk/>
            <pc:sldMk cId="3072171074" sldId="259"/>
            <ac:spMk id="418" creationId="{41E89228-55F0-4343-8C97-33B9D7E21BCA}"/>
          </ac:spMkLst>
        </pc:spChg>
        <pc:spChg chg="mod">
          <ac:chgData name="Annie Gilmore Bryant" userId="f7d795f2-1209-4b52-90c4-738122001f90" providerId="ADAL" clId="{72E5A1B4-9F07-4DD0-8512-E3D7D4AC5AEE}" dt="2022-07-09T08:17:05.334" v="4851"/>
          <ac:spMkLst>
            <pc:docMk/>
            <pc:sldMk cId="3072171074" sldId="259"/>
            <ac:spMk id="419" creationId="{A39FA9DA-04E8-4F3D-BBF0-B03BE509BDB2}"/>
          </ac:spMkLst>
        </pc:spChg>
        <pc:spChg chg="mod">
          <ac:chgData name="Annie Gilmore Bryant" userId="f7d795f2-1209-4b52-90c4-738122001f90" providerId="ADAL" clId="{72E5A1B4-9F07-4DD0-8512-E3D7D4AC5AEE}" dt="2022-07-09T08:17:05.334" v="4851"/>
          <ac:spMkLst>
            <pc:docMk/>
            <pc:sldMk cId="3072171074" sldId="259"/>
            <ac:spMk id="420" creationId="{10AB119B-4A4E-40C1-8B0D-86E2DE6D404D}"/>
          </ac:spMkLst>
        </pc:spChg>
        <pc:spChg chg="mod">
          <ac:chgData name="Annie Gilmore Bryant" userId="f7d795f2-1209-4b52-90c4-738122001f90" providerId="ADAL" clId="{72E5A1B4-9F07-4DD0-8512-E3D7D4AC5AEE}" dt="2022-07-09T08:17:05.334" v="4851"/>
          <ac:spMkLst>
            <pc:docMk/>
            <pc:sldMk cId="3072171074" sldId="259"/>
            <ac:spMk id="421" creationId="{6E45BD87-4032-4B4A-B42A-212DFDDD6AC5}"/>
          </ac:spMkLst>
        </pc:spChg>
        <pc:spChg chg="add mod">
          <ac:chgData name="Annie Gilmore Bryant" userId="f7d795f2-1209-4b52-90c4-738122001f90" providerId="ADAL" clId="{72E5A1B4-9F07-4DD0-8512-E3D7D4AC5AEE}" dt="2022-07-09T08:19:02.725" v="4935" actId="1035"/>
          <ac:spMkLst>
            <pc:docMk/>
            <pc:sldMk cId="3072171074" sldId="259"/>
            <ac:spMk id="425" creationId="{FB975AAA-D8C7-4E1D-AADC-D0E241CA5899}"/>
          </ac:spMkLst>
        </pc:spChg>
        <pc:spChg chg="add mod">
          <ac:chgData name="Annie Gilmore Bryant" userId="f7d795f2-1209-4b52-90c4-738122001f90" providerId="ADAL" clId="{72E5A1B4-9F07-4DD0-8512-E3D7D4AC5AEE}" dt="2022-07-09T08:19:02.725" v="4935" actId="1035"/>
          <ac:spMkLst>
            <pc:docMk/>
            <pc:sldMk cId="3072171074" sldId="259"/>
            <ac:spMk id="426" creationId="{FD076589-E603-4135-B83F-41B13EE2A4A3}"/>
          </ac:spMkLst>
        </pc:spChg>
        <pc:spChg chg="add del mod">
          <ac:chgData name="Annie Gilmore Bryant" userId="f7d795f2-1209-4b52-90c4-738122001f90" providerId="ADAL" clId="{72E5A1B4-9F07-4DD0-8512-E3D7D4AC5AEE}" dt="2022-07-09T08:50:48.684" v="5583" actId="478"/>
          <ac:spMkLst>
            <pc:docMk/>
            <pc:sldMk cId="3072171074" sldId="259"/>
            <ac:spMk id="427" creationId="{0DD9B8EB-AF41-41E5-BAA4-91497B148D6A}"/>
          </ac:spMkLst>
        </pc:spChg>
        <pc:spChg chg="add mod">
          <ac:chgData name="Annie Gilmore Bryant" userId="f7d795f2-1209-4b52-90c4-738122001f90" providerId="ADAL" clId="{72E5A1B4-9F07-4DD0-8512-E3D7D4AC5AEE}" dt="2022-07-09T08:19:51.227" v="4946" actId="571"/>
          <ac:spMkLst>
            <pc:docMk/>
            <pc:sldMk cId="3072171074" sldId="259"/>
            <ac:spMk id="428" creationId="{E09872BA-07BF-4368-8AF2-10A41FE300E2}"/>
          </ac:spMkLst>
        </pc:spChg>
        <pc:spChg chg="add mod">
          <ac:chgData name="Annie Gilmore Bryant" userId="f7d795f2-1209-4b52-90c4-738122001f90" providerId="ADAL" clId="{72E5A1B4-9F07-4DD0-8512-E3D7D4AC5AEE}" dt="2022-07-09T08:19:51.227" v="4946" actId="571"/>
          <ac:spMkLst>
            <pc:docMk/>
            <pc:sldMk cId="3072171074" sldId="259"/>
            <ac:spMk id="429" creationId="{C43FDE67-D6FA-4796-A7E1-987EF1946B4F}"/>
          </ac:spMkLst>
        </pc:spChg>
        <pc:spChg chg="add mod">
          <ac:chgData name="Annie Gilmore Bryant" userId="f7d795f2-1209-4b52-90c4-738122001f90" providerId="ADAL" clId="{72E5A1B4-9F07-4DD0-8512-E3D7D4AC5AEE}" dt="2022-07-09T08:19:51.227" v="4946" actId="571"/>
          <ac:spMkLst>
            <pc:docMk/>
            <pc:sldMk cId="3072171074" sldId="259"/>
            <ac:spMk id="430" creationId="{43201C0A-ED2F-401A-8CE7-354492B8A5B6}"/>
          </ac:spMkLst>
        </pc:spChg>
        <pc:spChg chg="add mod">
          <ac:chgData name="Annie Gilmore Bryant" userId="f7d795f2-1209-4b52-90c4-738122001f90" providerId="ADAL" clId="{72E5A1B4-9F07-4DD0-8512-E3D7D4AC5AEE}" dt="2022-07-09T08:19:51.227" v="4946" actId="571"/>
          <ac:spMkLst>
            <pc:docMk/>
            <pc:sldMk cId="3072171074" sldId="259"/>
            <ac:spMk id="432" creationId="{46EBB62A-202C-4027-96E5-113D9DA1C07C}"/>
          </ac:spMkLst>
        </pc:spChg>
        <pc:spChg chg="add mod">
          <ac:chgData name="Annie Gilmore Bryant" userId="f7d795f2-1209-4b52-90c4-738122001f90" providerId="ADAL" clId="{72E5A1B4-9F07-4DD0-8512-E3D7D4AC5AEE}" dt="2022-07-09T08:19:51.227" v="4946" actId="571"/>
          <ac:spMkLst>
            <pc:docMk/>
            <pc:sldMk cId="3072171074" sldId="259"/>
            <ac:spMk id="433" creationId="{E5ED8386-F1A1-4C2C-84AF-A043641F739F}"/>
          </ac:spMkLst>
        </pc:spChg>
        <pc:spChg chg="add mod">
          <ac:chgData name="Annie Gilmore Bryant" userId="f7d795f2-1209-4b52-90c4-738122001f90" providerId="ADAL" clId="{72E5A1B4-9F07-4DD0-8512-E3D7D4AC5AEE}" dt="2022-07-09T08:19:51.227" v="4946" actId="571"/>
          <ac:spMkLst>
            <pc:docMk/>
            <pc:sldMk cId="3072171074" sldId="259"/>
            <ac:spMk id="434" creationId="{B53CEDEE-395A-4F5D-BE43-5C3FDAAE2CA1}"/>
          </ac:spMkLst>
        </pc:spChg>
        <pc:spChg chg="add mod">
          <ac:chgData name="Annie Gilmore Bryant" userId="f7d795f2-1209-4b52-90c4-738122001f90" providerId="ADAL" clId="{72E5A1B4-9F07-4DD0-8512-E3D7D4AC5AEE}" dt="2022-07-09T08:19:51.227" v="4946" actId="571"/>
          <ac:spMkLst>
            <pc:docMk/>
            <pc:sldMk cId="3072171074" sldId="259"/>
            <ac:spMk id="437" creationId="{41CD8B7D-03EC-4AD6-8A67-FD80E31F2A41}"/>
          </ac:spMkLst>
        </pc:spChg>
        <pc:spChg chg="add mod">
          <ac:chgData name="Annie Gilmore Bryant" userId="f7d795f2-1209-4b52-90c4-738122001f90" providerId="ADAL" clId="{72E5A1B4-9F07-4DD0-8512-E3D7D4AC5AEE}" dt="2022-07-09T08:19:51.227" v="4946" actId="571"/>
          <ac:spMkLst>
            <pc:docMk/>
            <pc:sldMk cId="3072171074" sldId="259"/>
            <ac:spMk id="438" creationId="{87B9C95E-7D07-45DC-BE02-BB317BB09119}"/>
          </ac:spMkLst>
        </pc:spChg>
        <pc:grpChg chg="add del mod">
          <ac:chgData name="Annie Gilmore Bryant" userId="f7d795f2-1209-4b52-90c4-738122001f90" providerId="ADAL" clId="{72E5A1B4-9F07-4DD0-8512-E3D7D4AC5AEE}" dt="2022-07-06T11:36:30.225" v="265"/>
          <ac:grpSpMkLst>
            <pc:docMk/>
            <pc:sldMk cId="3072171074" sldId="259"/>
            <ac:grpSpMk id="18" creationId="{3A3A0EE1-76D2-4D1F-9EFB-F76D8525AA91}"/>
          </ac:grpSpMkLst>
        </pc:grpChg>
        <pc:grpChg chg="add mod">
          <ac:chgData name="Annie Gilmore Bryant" userId="f7d795f2-1209-4b52-90c4-738122001f90" providerId="ADAL" clId="{72E5A1B4-9F07-4DD0-8512-E3D7D4AC5AEE}" dt="2022-07-09T08:19:02.725" v="4935" actId="1035"/>
          <ac:grpSpMkLst>
            <pc:docMk/>
            <pc:sldMk cId="3072171074" sldId="259"/>
            <ac:grpSpMk id="21" creationId="{59ECDD54-A9CA-44E6-A96B-8FB0E61167C4}"/>
          </ac:grpSpMkLst>
        </pc:grpChg>
        <pc:grpChg chg="add del mod">
          <ac:chgData name="Annie Gilmore Bryant" userId="f7d795f2-1209-4b52-90c4-738122001f90" providerId="ADAL" clId="{72E5A1B4-9F07-4DD0-8512-E3D7D4AC5AEE}" dt="2022-07-06T11:36:30.225" v="265"/>
          <ac:grpSpMkLst>
            <pc:docMk/>
            <pc:sldMk cId="3072171074" sldId="259"/>
            <ac:grpSpMk id="21" creationId="{78660C67-89BC-4567-984B-7843DD519FBD}"/>
          </ac:grpSpMkLst>
        </pc:grpChg>
        <pc:grpChg chg="mod">
          <ac:chgData name="Annie Gilmore Bryant" userId="f7d795f2-1209-4b52-90c4-738122001f90" providerId="ADAL" clId="{72E5A1B4-9F07-4DD0-8512-E3D7D4AC5AEE}" dt="2022-07-06T11:36:29.012" v="264"/>
          <ac:grpSpMkLst>
            <pc:docMk/>
            <pc:sldMk cId="3072171074" sldId="259"/>
            <ac:grpSpMk id="22" creationId="{FE547332-8920-4BDA-904A-C4B3A1005CBA}"/>
          </ac:grpSpMkLst>
        </pc:grpChg>
        <pc:grpChg chg="add del mod topLvl">
          <ac:chgData name="Annie Gilmore Bryant" userId="f7d795f2-1209-4b52-90c4-738122001f90" providerId="ADAL" clId="{72E5A1B4-9F07-4DD0-8512-E3D7D4AC5AEE}" dt="2022-07-09T06:51:25.440" v="2069" actId="478"/>
          <ac:grpSpMkLst>
            <pc:docMk/>
            <pc:sldMk cId="3072171074" sldId="259"/>
            <ac:grpSpMk id="61" creationId="{587014DA-4E6A-4960-9794-FDEBFB4ED05D}"/>
          </ac:grpSpMkLst>
        </pc:grpChg>
        <pc:grpChg chg="add del mod topLvl">
          <ac:chgData name="Annie Gilmore Bryant" userId="f7d795f2-1209-4b52-90c4-738122001f90" providerId="ADAL" clId="{72E5A1B4-9F07-4DD0-8512-E3D7D4AC5AEE}" dt="2022-07-09T06:51:25.440" v="2069" actId="478"/>
          <ac:grpSpMkLst>
            <pc:docMk/>
            <pc:sldMk cId="3072171074" sldId="259"/>
            <ac:grpSpMk id="64" creationId="{36BAFBC3-CA23-4A8D-8A73-C59A6C9C2089}"/>
          </ac:grpSpMkLst>
        </pc:grpChg>
        <pc:grpChg chg="mod">
          <ac:chgData name="Annie Gilmore Bryant" userId="f7d795f2-1209-4b52-90c4-738122001f90" providerId="ADAL" clId="{72E5A1B4-9F07-4DD0-8512-E3D7D4AC5AEE}" dt="2022-07-07T00:08:59.003" v="456" actId="165"/>
          <ac:grpSpMkLst>
            <pc:docMk/>
            <pc:sldMk cId="3072171074" sldId="259"/>
            <ac:grpSpMk id="65" creationId="{CCCFBFB1-EEE3-4A3D-850D-3FC0876004DC}"/>
          </ac:grpSpMkLst>
        </pc:grpChg>
        <pc:grpChg chg="add del mod">
          <ac:chgData name="Annie Gilmore Bryant" userId="f7d795f2-1209-4b52-90c4-738122001f90" providerId="ADAL" clId="{72E5A1B4-9F07-4DD0-8512-E3D7D4AC5AEE}" dt="2022-07-07T00:08:59.003" v="456" actId="165"/>
          <ac:grpSpMkLst>
            <pc:docMk/>
            <pc:sldMk cId="3072171074" sldId="259"/>
            <ac:grpSpMk id="90" creationId="{782421A3-57A2-4143-B726-FB28AFAE77BF}"/>
          </ac:grpSpMkLst>
        </pc:grpChg>
        <pc:grpChg chg="add mod">
          <ac:chgData name="Annie Gilmore Bryant" userId="f7d795f2-1209-4b52-90c4-738122001f90" providerId="ADAL" clId="{72E5A1B4-9F07-4DD0-8512-E3D7D4AC5AEE}" dt="2022-07-09T08:19:02.725" v="4935" actId="1035"/>
          <ac:grpSpMkLst>
            <pc:docMk/>
            <pc:sldMk cId="3072171074" sldId="259"/>
            <ac:grpSpMk id="133" creationId="{9A74D0DB-D52F-45F7-AA52-FDF6524E9698}"/>
          </ac:grpSpMkLst>
        </pc:grpChg>
        <pc:grpChg chg="mod">
          <ac:chgData name="Annie Gilmore Bryant" userId="f7d795f2-1209-4b52-90c4-738122001f90" providerId="ADAL" clId="{72E5A1B4-9F07-4DD0-8512-E3D7D4AC5AEE}" dt="2022-07-09T07:28:41.810" v="2977"/>
          <ac:grpSpMkLst>
            <pc:docMk/>
            <pc:sldMk cId="3072171074" sldId="259"/>
            <ac:grpSpMk id="134" creationId="{DBC155A2-4611-4747-B8FB-F3A5E84840F8}"/>
          </ac:grpSpMkLst>
        </pc:grpChg>
        <pc:grpChg chg="add del mod">
          <ac:chgData name="Annie Gilmore Bryant" userId="f7d795f2-1209-4b52-90c4-738122001f90" providerId="ADAL" clId="{72E5A1B4-9F07-4DD0-8512-E3D7D4AC5AEE}" dt="2022-07-09T07:50:06.595" v="3722" actId="165"/>
          <ac:grpSpMkLst>
            <pc:docMk/>
            <pc:sldMk cId="3072171074" sldId="259"/>
            <ac:grpSpMk id="150" creationId="{9A4E64EB-8705-4550-90D0-3AF36ECA2A36}"/>
          </ac:grpSpMkLst>
        </pc:grpChg>
        <pc:grpChg chg="mod topLvl">
          <ac:chgData name="Annie Gilmore Bryant" userId="f7d795f2-1209-4b52-90c4-738122001f90" providerId="ADAL" clId="{72E5A1B4-9F07-4DD0-8512-E3D7D4AC5AEE}" dt="2022-07-09T08:19:02.725" v="4935" actId="1035"/>
          <ac:grpSpMkLst>
            <pc:docMk/>
            <pc:sldMk cId="3072171074" sldId="259"/>
            <ac:grpSpMk id="151" creationId="{7D49458A-71D2-4E72-B4EE-F6B647D4D766}"/>
          </ac:grpSpMkLst>
        </pc:grpChg>
        <pc:grpChg chg="add del mod">
          <ac:chgData name="Annie Gilmore Bryant" userId="f7d795f2-1209-4b52-90c4-738122001f90" providerId="ADAL" clId="{72E5A1B4-9F07-4DD0-8512-E3D7D4AC5AEE}" dt="2022-07-09T07:51:29.393" v="3741" actId="165"/>
          <ac:grpSpMkLst>
            <pc:docMk/>
            <pc:sldMk cId="3072171074" sldId="259"/>
            <ac:grpSpMk id="167" creationId="{A29E5AD4-C98C-4D8B-A81B-7C159C7A882D}"/>
          </ac:grpSpMkLst>
        </pc:grpChg>
        <pc:grpChg chg="mod topLvl">
          <ac:chgData name="Annie Gilmore Bryant" userId="f7d795f2-1209-4b52-90c4-738122001f90" providerId="ADAL" clId="{72E5A1B4-9F07-4DD0-8512-E3D7D4AC5AEE}" dt="2022-07-09T08:19:02.725" v="4935" actId="1035"/>
          <ac:grpSpMkLst>
            <pc:docMk/>
            <pc:sldMk cId="3072171074" sldId="259"/>
            <ac:grpSpMk id="168" creationId="{A30BDF01-3512-4173-9DB0-91A3A2DB5FC5}"/>
          </ac:grpSpMkLst>
        </pc:grpChg>
        <pc:grpChg chg="add del mod">
          <ac:chgData name="Annie Gilmore Bryant" userId="f7d795f2-1209-4b52-90c4-738122001f90" providerId="ADAL" clId="{72E5A1B4-9F07-4DD0-8512-E3D7D4AC5AEE}" dt="2022-07-09T07:52:32.529" v="3769"/>
          <ac:grpSpMkLst>
            <pc:docMk/>
            <pc:sldMk cId="3072171074" sldId="259"/>
            <ac:grpSpMk id="216" creationId="{8E0D4DC5-C03E-401F-B08B-4268E66CEF37}"/>
          </ac:grpSpMkLst>
        </pc:grpChg>
        <pc:grpChg chg="mod">
          <ac:chgData name="Annie Gilmore Bryant" userId="f7d795f2-1209-4b52-90c4-738122001f90" providerId="ADAL" clId="{72E5A1B4-9F07-4DD0-8512-E3D7D4AC5AEE}" dt="2022-07-09T07:52:29.146" v="3766"/>
          <ac:grpSpMkLst>
            <pc:docMk/>
            <pc:sldMk cId="3072171074" sldId="259"/>
            <ac:grpSpMk id="217" creationId="{8C290069-F3E4-47EF-94C4-A35E505DEDE8}"/>
          </ac:grpSpMkLst>
        </pc:grpChg>
        <pc:grpChg chg="add del mod">
          <ac:chgData name="Annie Gilmore Bryant" userId="f7d795f2-1209-4b52-90c4-738122001f90" providerId="ADAL" clId="{72E5A1B4-9F07-4DD0-8512-E3D7D4AC5AEE}" dt="2022-07-09T07:52:32.529" v="3769"/>
          <ac:grpSpMkLst>
            <pc:docMk/>
            <pc:sldMk cId="3072171074" sldId="259"/>
            <ac:grpSpMk id="233" creationId="{6E181F9C-2F22-40DF-8261-97CACFB8EB2E}"/>
          </ac:grpSpMkLst>
        </pc:grpChg>
        <pc:grpChg chg="add del mod">
          <ac:chgData name="Annie Gilmore Bryant" userId="f7d795f2-1209-4b52-90c4-738122001f90" providerId="ADAL" clId="{72E5A1B4-9F07-4DD0-8512-E3D7D4AC5AEE}" dt="2022-07-09T07:52:32.529" v="3769"/>
          <ac:grpSpMkLst>
            <pc:docMk/>
            <pc:sldMk cId="3072171074" sldId="259"/>
            <ac:grpSpMk id="249" creationId="{696D22C8-5457-4299-8B44-15F0FB48811B}"/>
          </ac:grpSpMkLst>
        </pc:grpChg>
        <pc:grpChg chg="add mod">
          <ac:chgData name="Annie Gilmore Bryant" userId="f7d795f2-1209-4b52-90c4-738122001f90" providerId="ADAL" clId="{72E5A1B4-9F07-4DD0-8512-E3D7D4AC5AEE}" dt="2022-07-09T07:53:03.531" v="3778" actId="164"/>
          <ac:grpSpMkLst>
            <pc:docMk/>
            <pc:sldMk cId="3072171074" sldId="259"/>
            <ac:grpSpMk id="269" creationId="{EBF99260-49B9-4E58-A1F2-E8E0A8D3F119}"/>
          </ac:grpSpMkLst>
        </pc:grpChg>
        <pc:grpChg chg="mod">
          <ac:chgData name="Annie Gilmore Bryant" userId="f7d795f2-1209-4b52-90c4-738122001f90" providerId="ADAL" clId="{72E5A1B4-9F07-4DD0-8512-E3D7D4AC5AEE}" dt="2022-07-09T07:53:02.559" v="3777"/>
          <ac:grpSpMkLst>
            <pc:docMk/>
            <pc:sldMk cId="3072171074" sldId="259"/>
            <ac:grpSpMk id="270" creationId="{87117D13-C50F-45AC-BED0-3560A542CAB2}"/>
          </ac:grpSpMkLst>
        </pc:grpChg>
        <pc:grpChg chg="add mod">
          <ac:chgData name="Annie Gilmore Bryant" userId="f7d795f2-1209-4b52-90c4-738122001f90" providerId="ADAL" clId="{72E5A1B4-9F07-4DD0-8512-E3D7D4AC5AEE}" dt="2022-07-09T07:53:03.531" v="3778" actId="164"/>
          <ac:grpSpMkLst>
            <pc:docMk/>
            <pc:sldMk cId="3072171074" sldId="259"/>
            <ac:grpSpMk id="286" creationId="{E0675AF5-3A58-44AC-A0B4-D011535D9F58}"/>
          </ac:grpSpMkLst>
        </pc:grpChg>
        <pc:grpChg chg="add mod">
          <ac:chgData name="Annie Gilmore Bryant" userId="f7d795f2-1209-4b52-90c4-738122001f90" providerId="ADAL" clId="{72E5A1B4-9F07-4DD0-8512-E3D7D4AC5AEE}" dt="2022-07-09T07:53:03.531" v="3778" actId="164"/>
          <ac:grpSpMkLst>
            <pc:docMk/>
            <pc:sldMk cId="3072171074" sldId="259"/>
            <ac:grpSpMk id="302" creationId="{61B12ACD-A5FF-4BE9-A66F-D248F16DF07E}"/>
          </ac:grpSpMkLst>
        </pc:grpChg>
        <pc:grpChg chg="add del mod">
          <ac:chgData name="Annie Gilmore Bryant" userId="f7d795f2-1209-4b52-90c4-738122001f90" providerId="ADAL" clId="{72E5A1B4-9F07-4DD0-8512-E3D7D4AC5AEE}" dt="2022-07-09T08:17:00.998" v="4850"/>
          <ac:grpSpMkLst>
            <pc:docMk/>
            <pc:sldMk cId="3072171074" sldId="259"/>
            <ac:grpSpMk id="353" creationId="{BE6702ED-F046-4751-835C-DBCB98077CEC}"/>
          </ac:grpSpMkLst>
        </pc:grpChg>
        <pc:grpChg chg="mod">
          <ac:chgData name="Annie Gilmore Bryant" userId="f7d795f2-1209-4b52-90c4-738122001f90" providerId="ADAL" clId="{72E5A1B4-9F07-4DD0-8512-E3D7D4AC5AEE}" dt="2022-07-09T08:17:00.339" v="4849"/>
          <ac:grpSpMkLst>
            <pc:docMk/>
            <pc:sldMk cId="3072171074" sldId="259"/>
            <ac:grpSpMk id="354" creationId="{40D71C85-BBD0-4407-9C37-94414C1945A8}"/>
          </ac:grpSpMkLst>
        </pc:grpChg>
        <pc:grpChg chg="mod">
          <ac:chgData name="Annie Gilmore Bryant" userId="f7d795f2-1209-4b52-90c4-738122001f90" providerId="ADAL" clId="{72E5A1B4-9F07-4DD0-8512-E3D7D4AC5AEE}" dt="2022-07-09T08:17:00.339" v="4849"/>
          <ac:grpSpMkLst>
            <pc:docMk/>
            <pc:sldMk cId="3072171074" sldId="259"/>
            <ac:grpSpMk id="355" creationId="{7120C8B7-7432-4594-BB9E-4013CC5634BE}"/>
          </ac:grpSpMkLst>
        </pc:grpChg>
        <pc:grpChg chg="mod">
          <ac:chgData name="Annie Gilmore Bryant" userId="f7d795f2-1209-4b52-90c4-738122001f90" providerId="ADAL" clId="{72E5A1B4-9F07-4DD0-8512-E3D7D4AC5AEE}" dt="2022-07-09T08:17:00.339" v="4849"/>
          <ac:grpSpMkLst>
            <pc:docMk/>
            <pc:sldMk cId="3072171074" sldId="259"/>
            <ac:grpSpMk id="369" creationId="{8064F29A-8DF9-4F15-B30C-21F2C23A815F}"/>
          </ac:grpSpMkLst>
        </pc:grpChg>
        <pc:grpChg chg="mod">
          <ac:chgData name="Annie Gilmore Bryant" userId="f7d795f2-1209-4b52-90c4-738122001f90" providerId="ADAL" clId="{72E5A1B4-9F07-4DD0-8512-E3D7D4AC5AEE}" dt="2022-07-09T08:17:00.339" v="4849"/>
          <ac:grpSpMkLst>
            <pc:docMk/>
            <pc:sldMk cId="3072171074" sldId="259"/>
            <ac:grpSpMk id="392" creationId="{C3C2867F-E18D-4D31-A184-35E98A27EE8D}"/>
          </ac:grpSpMkLst>
        </pc:grpChg>
        <pc:grpChg chg="add mod">
          <ac:chgData name="Annie Gilmore Bryant" userId="f7d795f2-1209-4b52-90c4-738122001f90" providerId="ADAL" clId="{72E5A1B4-9F07-4DD0-8512-E3D7D4AC5AEE}" dt="2022-07-09T08:19:02.725" v="4935" actId="1035"/>
          <ac:grpSpMkLst>
            <pc:docMk/>
            <pc:sldMk cId="3072171074" sldId="259"/>
            <ac:grpSpMk id="408" creationId="{37BF5438-5290-46B0-88FE-B62CBCA8A5D0}"/>
          </ac:grpSpMkLst>
        </pc:grpChg>
        <pc:grpChg chg="mod">
          <ac:chgData name="Annie Gilmore Bryant" userId="f7d795f2-1209-4b52-90c4-738122001f90" providerId="ADAL" clId="{72E5A1B4-9F07-4DD0-8512-E3D7D4AC5AEE}" dt="2022-07-09T08:17:05.334" v="4851"/>
          <ac:grpSpMkLst>
            <pc:docMk/>
            <pc:sldMk cId="3072171074" sldId="259"/>
            <ac:grpSpMk id="409" creationId="{C0ACBEB7-A561-4F0A-A4BC-D12CFB57750F}"/>
          </ac:grpSpMkLst>
        </pc:grpChg>
        <pc:graphicFrameChg chg="add del mod">
          <ac:chgData name="Annie Gilmore Bryant" userId="f7d795f2-1209-4b52-90c4-738122001f90" providerId="ADAL" clId="{72E5A1B4-9F07-4DD0-8512-E3D7D4AC5AEE}" dt="2022-07-09T07:47:32.254" v="3668" actId="478"/>
          <ac:graphicFrameMkLst>
            <pc:docMk/>
            <pc:sldMk cId="3072171074" sldId="259"/>
            <ac:graphicFrameMk id="15" creationId="{1CD2487E-F2EC-4B91-B5B1-A0D9F587BECE}"/>
          </ac:graphicFrameMkLst>
        </pc:graphicFrameChg>
        <pc:graphicFrameChg chg="add del mod">
          <ac:chgData name="Annie Gilmore Bryant" userId="f7d795f2-1209-4b52-90c4-738122001f90" providerId="ADAL" clId="{72E5A1B4-9F07-4DD0-8512-E3D7D4AC5AEE}" dt="2022-07-09T07:47:26.812" v="3667"/>
          <ac:graphicFrameMkLst>
            <pc:docMk/>
            <pc:sldMk cId="3072171074" sldId="259"/>
            <ac:graphicFrameMk id="16" creationId="{FA016A83-9E25-4063-B809-03507BCF689F}"/>
          </ac:graphicFrameMkLst>
        </pc:graphicFrameChg>
        <pc:graphicFrameChg chg="add del mod modGraphic">
          <ac:chgData name="Annie Gilmore Bryant" userId="f7d795f2-1209-4b52-90c4-738122001f90" providerId="ADAL" clId="{72E5A1B4-9F07-4DD0-8512-E3D7D4AC5AEE}" dt="2022-07-09T08:00:44.898" v="4284" actId="478"/>
          <ac:graphicFrameMkLst>
            <pc:docMk/>
            <pc:sldMk cId="3072171074" sldId="259"/>
            <ac:graphicFrameMk id="22" creationId="{8B9A1625-0C4D-4ABE-B78C-514232A1CFF1}"/>
          </ac:graphicFrameMkLst>
        </pc:graphicFrameChg>
        <pc:graphicFrameChg chg="add mod modGraphic">
          <ac:chgData name="Annie Gilmore Bryant" userId="f7d795f2-1209-4b52-90c4-738122001f90" providerId="ADAL" clId="{72E5A1B4-9F07-4DD0-8512-E3D7D4AC5AEE}" dt="2022-07-09T08:19:02.725" v="4935" actId="1035"/>
          <ac:graphicFrameMkLst>
            <pc:docMk/>
            <pc:sldMk cId="3072171074" sldId="259"/>
            <ac:graphicFrameMk id="92" creationId="{8D480279-C71B-4E28-858F-33F75D2085E2}"/>
          </ac:graphicFrameMkLst>
        </pc:graphicFrameChg>
        <pc:graphicFrameChg chg="add del mod modGraphic">
          <ac:chgData name="Annie Gilmore Bryant" userId="f7d795f2-1209-4b52-90c4-738122001f90" providerId="ADAL" clId="{72E5A1B4-9F07-4DD0-8512-E3D7D4AC5AEE}" dt="2022-07-09T07:23:45.371" v="2861" actId="478"/>
          <ac:graphicFrameMkLst>
            <pc:docMk/>
            <pc:sldMk cId="3072171074" sldId="259"/>
            <ac:graphicFrameMk id="104" creationId="{9FEA9446-DBB4-4E55-A1A8-904B4DEE2EAB}"/>
          </ac:graphicFrameMkLst>
        </pc:graphicFrameChg>
        <pc:graphicFrameChg chg="add del mod modGraphic">
          <ac:chgData name="Annie Gilmore Bryant" userId="f7d795f2-1209-4b52-90c4-738122001f90" providerId="ADAL" clId="{72E5A1B4-9F07-4DD0-8512-E3D7D4AC5AEE}" dt="2022-07-09T07:23:48.243" v="2862" actId="478"/>
          <ac:graphicFrameMkLst>
            <pc:docMk/>
            <pc:sldMk cId="3072171074" sldId="259"/>
            <ac:graphicFrameMk id="115" creationId="{AB3454FB-1AF2-4EF2-ABE1-3ABDCD089EC8}"/>
          </ac:graphicFrameMkLst>
        </pc:graphicFrameChg>
        <pc:graphicFrameChg chg="add del mod modGraphic">
          <ac:chgData name="Annie Gilmore Bryant" userId="f7d795f2-1209-4b52-90c4-738122001f90" providerId="ADAL" clId="{72E5A1B4-9F07-4DD0-8512-E3D7D4AC5AEE}" dt="2022-07-09T07:59:10.557" v="4267" actId="478"/>
          <ac:graphicFrameMkLst>
            <pc:docMk/>
            <pc:sldMk cId="3072171074" sldId="259"/>
            <ac:graphicFrameMk id="118" creationId="{E265C234-60D5-445A-9C6F-D4B3DF2EB22B}"/>
          </ac:graphicFrameMkLst>
        </pc:graphicFrameChg>
        <pc:graphicFrameChg chg="add mod">
          <ac:chgData name="Annie Gilmore Bryant" userId="f7d795f2-1209-4b52-90c4-738122001f90" providerId="ADAL" clId="{72E5A1B4-9F07-4DD0-8512-E3D7D4AC5AEE}" dt="2022-07-09T07:46:30.132" v="3610" actId="571"/>
          <ac:graphicFrameMkLst>
            <pc:docMk/>
            <pc:sldMk cId="3072171074" sldId="259"/>
            <ac:graphicFrameMk id="197" creationId="{9C53CAFB-F792-4AE8-9C5C-736AE7EF64ED}"/>
          </ac:graphicFrameMkLst>
        </pc:graphicFrameChg>
        <pc:graphicFrameChg chg="add mod">
          <ac:chgData name="Annie Gilmore Bryant" userId="f7d795f2-1209-4b52-90c4-738122001f90" providerId="ADAL" clId="{72E5A1B4-9F07-4DD0-8512-E3D7D4AC5AEE}" dt="2022-07-09T08:19:02.725" v="4935" actId="1035"/>
          <ac:graphicFrameMkLst>
            <pc:docMk/>
            <pc:sldMk cId="3072171074" sldId="259"/>
            <ac:graphicFrameMk id="208" creationId="{AE756117-8001-438C-A261-A2FD076EC668}"/>
          </ac:graphicFrameMkLst>
        </pc:graphicFrameChg>
        <pc:graphicFrameChg chg="add mod ord modGraphic">
          <ac:chgData name="Annie Gilmore Bryant" userId="f7d795f2-1209-4b52-90c4-738122001f90" providerId="ADAL" clId="{72E5A1B4-9F07-4DD0-8512-E3D7D4AC5AEE}" dt="2022-07-09T08:57:29.148" v="5616" actId="1037"/>
          <ac:graphicFrameMkLst>
            <pc:docMk/>
            <pc:sldMk cId="3072171074" sldId="259"/>
            <ac:graphicFrameMk id="325" creationId="{E52F1A40-7014-4510-9566-8A00E3D5E61C}"/>
          </ac:graphicFrameMkLst>
        </pc:graphicFrameChg>
        <pc:graphicFrameChg chg="add mod modGraphic">
          <ac:chgData name="Annie Gilmore Bryant" userId="f7d795f2-1209-4b52-90c4-738122001f90" providerId="ADAL" clId="{72E5A1B4-9F07-4DD0-8512-E3D7D4AC5AEE}" dt="2022-07-09T08:57:29.148" v="5616" actId="1037"/>
          <ac:graphicFrameMkLst>
            <pc:docMk/>
            <pc:sldMk cId="3072171074" sldId="259"/>
            <ac:graphicFrameMk id="328" creationId="{58934A7F-1F70-4492-A2DC-804B702D23FD}"/>
          </ac:graphicFrameMkLst>
        </pc:graphicFrameChg>
        <pc:graphicFrameChg chg="add mod">
          <ac:chgData name="Annie Gilmore Bryant" userId="f7d795f2-1209-4b52-90c4-738122001f90" providerId="ADAL" clId="{72E5A1B4-9F07-4DD0-8512-E3D7D4AC5AEE}" dt="2022-07-09T08:14:43.578" v="4592" actId="571"/>
          <ac:graphicFrameMkLst>
            <pc:docMk/>
            <pc:sldMk cId="3072171074" sldId="259"/>
            <ac:graphicFrameMk id="346" creationId="{1F2036F9-9EEF-47BB-863E-1519AE4ED940}"/>
          </ac:graphicFrameMkLst>
        </pc:graphicFrameChg>
        <pc:graphicFrameChg chg="add mod">
          <ac:chgData name="Annie Gilmore Bryant" userId="f7d795f2-1209-4b52-90c4-738122001f90" providerId="ADAL" clId="{72E5A1B4-9F07-4DD0-8512-E3D7D4AC5AEE}" dt="2022-07-09T08:19:51.227" v="4946" actId="571"/>
          <ac:graphicFrameMkLst>
            <pc:docMk/>
            <pc:sldMk cId="3072171074" sldId="259"/>
            <ac:graphicFrameMk id="431" creationId="{720F1CEF-74A1-4D7C-B0C6-B4DA912C207A}"/>
          </ac:graphicFrameMkLst>
        </pc:graphicFrameChg>
        <pc:picChg chg="add del mod">
          <ac:chgData name="Annie Gilmore Bryant" userId="f7d795f2-1209-4b52-90c4-738122001f90" providerId="ADAL" clId="{72E5A1B4-9F07-4DD0-8512-E3D7D4AC5AEE}" dt="2022-07-06T11:36:30.225" v="265"/>
          <ac:picMkLst>
            <pc:docMk/>
            <pc:sldMk cId="3072171074" sldId="259"/>
            <ac:picMk id="4" creationId="{C7D9AB7B-0502-4CAF-B4F8-3A886F2AA619}"/>
          </ac:picMkLst>
        </pc:picChg>
        <pc:picChg chg="add del mod">
          <ac:chgData name="Annie Gilmore Bryant" userId="f7d795f2-1209-4b52-90c4-738122001f90" providerId="ADAL" clId="{72E5A1B4-9F07-4DD0-8512-E3D7D4AC5AEE}" dt="2022-07-06T11:36:30.225" v="265"/>
          <ac:picMkLst>
            <pc:docMk/>
            <pc:sldMk cId="3072171074" sldId="259"/>
            <ac:picMk id="5" creationId="{72285A4D-A89C-4596-9008-2FE76417B367}"/>
          </ac:picMkLst>
        </pc:picChg>
        <pc:picChg chg="add del mod">
          <ac:chgData name="Annie Gilmore Bryant" userId="f7d795f2-1209-4b52-90c4-738122001f90" providerId="ADAL" clId="{72E5A1B4-9F07-4DD0-8512-E3D7D4AC5AEE}" dt="2022-07-06T11:36:30.225" v="265"/>
          <ac:picMkLst>
            <pc:docMk/>
            <pc:sldMk cId="3072171074" sldId="259"/>
            <ac:picMk id="6" creationId="{7311F49E-AB5F-4E14-9729-31ABBCD4B225}"/>
          </ac:picMkLst>
        </pc:picChg>
        <pc:picChg chg="add del mod">
          <ac:chgData name="Annie Gilmore Bryant" userId="f7d795f2-1209-4b52-90c4-738122001f90" providerId="ADAL" clId="{72E5A1B4-9F07-4DD0-8512-E3D7D4AC5AEE}" dt="2022-07-06T11:36:30.225" v="265"/>
          <ac:picMkLst>
            <pc:docMk/>
            <pc:sldMk cId="3072171074" sldId="259"/>
            <ac:picMk id="7" creationId="{D2D91001-B150-423B-9676-1EB014F4A4A7}"/>
          </ac:picMkLst>
        </pc:picChg>
        <pc:picChg chg="add del mod">
          <ac:chgData name="Annie Gilmore Bryant" userId="f7d795f2-1209-4b52-90c4-738122001f90" providerId="ADAL" clId="{72E5A1B4-9F07-4DD0-8512-E3D7D4AC5AEE}" dt="2022-07-06T11:36:30.225" v="265"/>
          <ac:picMkLst>
            <pc:docMk/>
            <pc:sldMk cId="3072171074" sldId="259"/>
            <ac:picMk id="9" creationId="{BA34D387-3618-4CB6-8CCF-66523763DD4B}"/>
          </ac:picMkLst>
        </pc:picChg>
        <pc:picChg chg="add del mod">
          <ac:chgData name="Annie Gilmore Bryant" userId="f7d795f2-1209-4b52-90c4-738122001f90" providerId="ADAL" clId="{72E5A1B4-9F07-4DD0-8512-E3D7D4AC5AEE}" dt="2022-07-06T11:36:30.225" v="265"/>
          <ac:picMkLst>
            <pc:docMk/>
            <pc:sldMk cId="3072171074" sldId="259"/>
            <ac:picMk id="13" creationId="{14355D55-C41F-41FB-877D-3723F5C58360}"/>
          </ac:picMkLst>
        </pc:picChg>
        <pc:picChg chg="mod">
          <ac:chgData name="Annie Gilmore Bryant" userId="f7d795f2-1209-4b52-90c4-738122001f90" providerId="ADAL" clId="{72E5A1B4-9F07-4DD0-8512-E3D7D4AC5AEE}" dt="2022-07-06T11:36:29.012" v="264"/>
          <ac:picMkLst>
            <pc:docMk/>
            <pc:sldMk cId="3072171074" sldId="259"/>
            <ac:picMk id="19" creationId="{AAC17044-8AC0-4952-8281-F7DAECCCC35F}"/>
          </ac:picMkLst>
        </pc:picChg>
        <pc:picChg chg="mod">
          <ac:chgData name="Annie Gilmore Bryant" userId="f7d795f2-1209-4b52-90c4-738122001f90" providerId="ADAL" clId="{72E5A1B4-9F07-4DD0-8512-E3D7D4AC5AEE}" dt="2022-07-06T11:36:29.012" v="264"/>
          <ac:picMkLst>
            <pc:docMk/>
            <pc:sldMk cId="3072171074" sldId="259"/>
            <ac:picMk id="20" creationId="{942BAEED-EC07-4792-997C-E9978A6AD58F}"/>
          </ac:picMkLst>
        </pc:picChg>
        <pc:picChg chg="add del mod">
          <ac:chgData name="Annie Gilmore Bryant" userId="f7d795f2-1209-4b52-90c4-738122001f90" providerId="ADAL" clId="{72E5A1B4-9F07-4DD0-8512-E3D7D4AC5AEE}" dt="2022-07-06T11:36:30.225" v="265"/>
          <ac:picMkLst>
            <pc:docMk/>
            <pc:sldMk cId="3072171074" sldId="259"/>
            <ac:picMk id="42" creationId="{2B7CDB8B-EF50-43A1-BE55-74B0C9D75CA6}"/>
          </ac:picMkLst>
        </pc:picChg>
        <pc:picChg chg="add del mod topLvl">
          <ac:chgData name="Annie Gilmore Bryant" userId="f7d795f2-1209-4b52-90c4-738122001f90" providerId="ADAL" clId="{72E5A1B4-9F07-4DD0-8512-E3D7D4AC5AEE}" dt="2022-07-09T06:51:25.440" v="2069" actId="478"/>
          <ac:picMkLst>
            <pc:docMk/>
            <pc:sldMk cId="3072171074" sldId="259"/>
            <ac:picMk id="47" creationId="{D2F6EACF-1978-4B39-AECA-36D5CBDF833D}"/>
          </ac:picMkLst>
        </pc:picChg>
        <pc:picChg chg="add del mod topLvl">
          <ac:chgData name="Annie Gilmore Bryant" userId="f7d795f2-1209-4b52-90c4-738122001f90" providerId="ADAL" clId="{72E5A1B4-9F07-4DD0-8512-E3D7D4AC5AEE}" dt="2022-07-09T06:51:25.440" v="2069" actId="478"/>
          <ac:picMkLst>
            <pc:docMk/>
            <pc:sldMk cId="3072171074" sldId="259"/>
            <ac:picMk id="48" creationId="{B20426F5-7584-4866-AE22-E5769EA5D4EB}"/>
          </ac:picMkLst>
        </pc:picChg>
        <pc:picChg chg="add del mod topLvl">
          <ac:chgData name="Annie Gilmore Bryant" userId="f7d795f2-1209-4b52-90c4-738122001f90" providerId="ADAL" clId="{72E5A1B4-9F07-4DD0-8512-E3D7D4AC5AEE}" dt="2022-07-09T06:51:25.440" v="2069" actId="478"/>
          <ac:picMkLst>
            <pc:docMk/>
            <pc:sldMk cId="3072171074" sldId="259"/>
            <ac:picMk id="49" creationId="{C89D9E98-17A4-4CBD-91EA-08C2BF8FC404}"/>
          </ac:picMkLst>
        </pc:picChg>
        <pc:picChg chg="add del mod topLvl">
          <ac:chgData name="Annie Gilmore Bryant" userId="f7d795f2-1209-4b52-90c4-738122001f90" providerId="ADAL" clId="{72E5A1B4-9F07-4DD0-8512-E3D7D4AC5AEE}" dt="2022-07-09T06:51:25.440" v="2069" actId="478"/>
          <ac:picMkLst>
            <pc:docMk/>
            <pc:sldMk cId="3072171074" sldId="259"/>
            <ac:picMk id="50" creationId="{9F319A0A-E516-40E0-AAB5-05A141D2C411}"/>
          </ac:picMkLst>
        </pc:picChg>
        <pc:picChg chg="add del mod topLvl">
          <ac:chgData name="Annie Gilmore Bryant" userId="f7d795f2-1209-4b52-90c4-738122001f90" providerId="ADAL" clId="{72E5A1B4-9F07-4DD0-8512-E3D7D4AC5AEE}" dt="2022-07-09T06:51:25.440" v="2069" actId="478"/>
          <ac:picMkLst>
            <pc:docMk/>
            <pc:sldMk cId="3072171074" sldId="259"/>
            <ac:picMk id="52" creationId="{B6349589-59E2-451B-9A24-F5CDA62985C0}"/>
          </ac:picMkLst>
        </pc:picChg>
        <pc:picChg chg="add del mod topLvl">
          <ac:chgData name="Annie Gilmore Bryant" userId="f7d795f2-1209-4b52-90c4-738122001f90" providerId="ADAL" clId="{72E5A1B4-9F07-4DD0-8512-E3D7D4AC5AEE}" dt="2022-07-09T06:51:25.440" v="2069" actId="478"/>
          <ac:picMkLst>
            <pc:docMk/>
            <pc:sldMk cId="3072171074" sldId="259"/>
            <ac:picMk id="56" creationId="{D0ACBEF6-881D-4982-B6F4-DFC182B8B75B}"/>
          </ac:picMkLst>
        </pc:picChg>
        <pc:picChg chg="mod">
          <ac:chgData name="Annie Gilmore Bryant" userId="f7d795f2-1209-4b52-90c4-738122001f90" providerId="ADAL" clId="{72E5A1B4-9F07-4DD0-8512-E3D7D4AC5AEE}" dt="2022-07-07T00:08:59.003" v="456" actId="165"/>
          <ac:picMkLst>
            <pc:docMk/>
            <pc:sldMk cId="3072171074" sldId="259"/>
            <ac:picMk id="62" creationId="{E887DE80-CA57-4530-9EE1-7BA5B3DD9EFE}"/>
          </ac:picMkLst>
        </pc:picChg>
        <pc:picChg chg="mod">
          <ac:chgData name="Annie Gilmore Bryant" userId="f7d795f2-1209-4b52-90c4-738122001f90" providerId="ADAL" clId="{72E5A1B4-9F07-4DD0-8512-E3D7D4AC5AEE}" dt="2022-07-07T00:08:59.003" v="456" actId="165"/>
          <ac:picMkLst>
            <pc:docMk/>
            <pc:sldMk cId="3072171074" sldId="259"/>
            <ac:picMk id="63" creationId="{5D474C11-2706-45E9-87CE-94DF3145104F}"/>
          </ac:picMkLst>
        </pc:picChg>
        <pc:picChg chg="add del mod topLvl">
          <ac:chgData name="Annie Gilmore Bryant" userId="f7d795f2-1209-4b52-90c4-738122001f90" providerId="ADAL" clId="{72E5A1B4-9F07-4DD0-8512-E3D7D4AC5AEE}" dt="2022-07-09T06:51:25.440" v="2069" actId="478"/>
          <ac:picMkLst>
            <pc:docMk/>
            <pc:sldMk cId="3072171074" sldId="259"/>
            <ac:picMk id="85" creationId="{0F39C889-BC77-4AD0-9B48-C6F014924F95}"/>
          </ac:picMkLst>
        </pc:picChg>
        <pc:cxnChg chg="add del mod">
          <ac:chgData name="Annie Gilmore Bryant" userId="f7d795f2-1209-4b52-90c4-738122001f90" providerId="ADAL" clId="{72E5A1B4-9F07-4DD0-8512-E3D7D4AC5AEE}" dt="2022-07-06T11:36:30.225" v="265"/>
          <ac:cxnSpMkLst>
            <pc:docMk/>
            <pc:sldMk cId="3072171074" sldId="259"/>
            <ac:cxnSpMk id="8" creationId="{E58A3186-4902-4341-9583-6368B527B12C}"/>
          </ac:cxnSpMkLst>
        </pc:cxnChg>
        <pc:cxnChg chg="add del mod">
          <ac:chgData name="Annie Gilmore Bryant" userId="f7d795f2-1209-4b52-90c4-738122001f90" providerId="ADAL" clId="{72E5A1B4-9F07-4DD0-8512-E3D7D4AC5AEE}" dt="2022-07-06T11:36:30.225" v="265"/>
          <ac:cxnSpMkLst>
            <pc:docMk/>
            <pc:sldMk cId="3072171074" sldId="259"/>
            <ac:cxnSpMk id="10" creationId="{0BBB5DAB-81F2-42BD-8A7A-157930B46F74}"/>
          </ac:cxnSpMkLst>
        </pc:cxnChg>
        <pc:cxnChg chg="add del mod">
          <ac:chgData name="Annie Gilmore Bryant" userId="f7d795f2-1209-4b52-90c4-738122001f90" providerId="ADAL" clId="{72E5A1B4-9F07-4DD0-8512-E3D7D4AC5AEE}" dt="2022-07-06T11:36:30.225" v="265"/>
          <ac:cxnSpMkLst>
            <pc:docMk/>
            <pc:sldMk cId="3072171074" sldId="259"/>
            <ac:cxnSpMk id="11" creationId="{A2CC0480-EDFD-458E-A7E9-098CEE6B0966}"/>
          </ac:cxnSpMkLst>
        </pc:cxnChg>
        <pc:cxnChg chg="add del mod">
          <ac:chgData name="Annie Gilmore Bryant" userId="f7d795f2-1209-4b52-90c4-738122001f90" providerId="ADAL" clId="{72E5A1B4-9F07-4DD0-8512-E3D7D4AC5AEE}" dt="2022-07-06T11:36:30.225" v="265"/>
          <ac:cxnSpMkLst>
            <pc:docMk/>
            <pc:sldMk cId="3072171074" sldId="259"/>
            <ac:cxnSpMk id="12" creationId="{C5716510-E753-4C27-BBD9-A18340BC884E}"/>
          </ac:cxnSpMkLst>
        </pc:cxnChg>
        <pc:cxnChg chg="add del mod">
          <ac:chgData name="Annie Gilmore Bryant" userId="f7d795f2-1209-4b52-90c4-738122001f90" providerId="ADAL" clId="{72E5A1B4-9F07-4DD0-8512-E3D7D4AC5AEE}" dt="2022-07-06T11:36:30.225" v="265"/>
          <ac:cxnSpMkLst>
            <pc:docMk/>
            <pc:sldMk cId="3072171074" sldId="259"/>
            <ac:cxnSpMk id="14" creationId="{34E75B84-1A05-477C-9797-3C60F7A8149A}"/>
          </ac:cxnSpMkLst>
        </pc:cxnChg>
        <pc:cxnChg chg="mod">
          <ac:chgData name="Annie Gilmore Bryant" userId="f7d795f2-1209-4b52-90c4-738122001f90" providerId="ADAL" clId="{72E5A1B4-9F07-4DD0-8512-E3D7D4AC5AEE}" dt="2022-07-06T11:36:29.012" v="264"/>
          <ac:cxnSpMkLst>
            <pc:docMk/>
            <pc:sldMk cId="3072171074" sldId="259"/>
            <ac:cxnSpMk id="35" creationId="{A30175D5-AE55-4433-87B5-FEBAD9A5771B}"/>
          </ac:cxnSpMkLst>
        </pc:cxnChg>
        <pc:cxnChg chg="mod">
          <ac:chgData name="Annie Gilmore Bryant" userId="f7d795f2-1209-4b52-90c4-738122001f90" providerId="ADAL" clId="{72E5A1B4-9F07-4DD0-8512-E3D7D4AC5AEE}" dt="2022-07-06T11:36:29.012" v="264"/>
          <ac:cxnSpMkLst>
            <pc:docMk/>
            <pc:sldMk cId="3072171074" sldId="259"/>
            <ac:cxnSpMk id="36" creationId="{4A78E348-0412-485F-91BD-2A87F0DAD83F}"/>
          </ac:cxnSpMkLst>
        </pc:cxnChg>
        <pc:cxnChg chg="mod">
          <ac:chgData name="Annie Gilmore Bryant" userId="f7d795f2-1209-4b52-90c4-738122001f90" providerId="ADAL" clId="{72E5A1B4-9F07-4DD0-8512-E3D7D4AC5AEE}" dt="2022-07-06T11:36:29.012" v="264"/>
          <ac:cxnSpMkLst>
            <pc:docMk/>
            <pc:sldMk cId="3072171074" sldId="259"/>
            <ac:cxnSpMk id="37" creationId="{93BE2145-915D-466D-98DB-5033DB21321A}"/>
          </ac:cxnSpMkLst>
        </pc:cxnChg>
        <pc:cxnChg chg="add del mod">
          <ac:chgData name="Annie Gilmore Bryant" userId="f7d795f2-1209-4b52-90c4-738122001f90" providerId="ADAL" clId="{72E5A1B4-9F07-4DD0-8512-E3D7D4AC5AEE}" dt="2022-07-06T11:36:30.225" v="265"/>
          <ac:cxnSpMkLst>
            <pc:docMk/>
            <pc:sldMk cId="3072171074" sldId="259"/>
            <ac:cxnSpMk id="38" creationId="{DC2B6F3B-D899-4C93-84BA-8EC9B78399B1}"/>
          </ac:cxnSpMkLst>
        </pc:cxnChg>
        <pc:cxnChg chg="add del mod topLvl">
          <ac:chgData name="Annie Gilmore Bryant" userId="f7d795f2-1209-4b52-90c4-738122001f90" providerId="ADAL" clId="{72E5A1B4-9F07-4DD0-8512-E3D7D4AC5AEE}" dt="2022-07-09T06:51:25.440" v="2069" actId="478"/>
          <ac:cxnSpMkLst>
            <pc:docMk/>
            <pc:sldMk cId="3072171074" sldId="259"/>
            <ac:cxnSpMk id="51" creationId="{0C5AD7CC-B023-4450-ACE8-32073240CA17}"/>
          </ac:cxnSpMkLst>
        </pc:cxnChg>
        <pc:cxnChg chg="add del mod topLvl">
          <ac:chgData name="Annie Gilmore Bryant" userId="f7d795f2-1209-4b52-90c4-738122001f90" providerId="ADAL" clId="{72E5A1B4-9F07-4DD0-8512-E3D7D4AC5AEE}" dt="2022-07-09T06:51:25.440" v="2069" actId="478"/>
          <ac:cxnSpMkLst>
            <pc:docMk/>
            <pc:sldMk cId="3072171074" sldId="259"/>
            <ac:cxnSpMk id="53" creationId="{41C2D2FE-AA47-470D-AFC6-884D63070217}"/>
          </ac:cxnSpMkLst>
        </pc:cxnChg>
        <pc:cxnChg chg="add del mod topLvl">
          <ac:chgData name="Annie Gilmore Bryant" userId="f7d795f2-1209-4b52-90c4-738122001f90" providerId="ADAL" clId="{72E5A1B4-9F07-4DD0-8512-E3D7D4AC5AEE}" dt="2022-07-09T06:51:25.440" v="2069" actId="478"/>
          <ac:cxnSpMkLst>
            <pc:docMk/>
            <pc:sldMk cId="3072171074" sldId="259"/>
            <ac:cxnSpMk id="54" creationId="{DAE8BE38-05FA-48CD-A824-40A8ECAF6355}"/>
          </ac:cxnSpMkLst>
        </pc:cxnChg>
        <pc:cxnChg chg="add del mod topLvl">
          <ac:chgData name="Annie Gilmore Bryant" userId="f7d795f2-1209-4b52-90c4-738122001f90" providerId="ADAL" clId="{72E5A1B4-9F07-4DD0-8512-E3D7D4AC5AEE}" dt="2022-07-09T06:51:25.440" v="2069" actId="478"/>
          <ac:cxnSpMkLst>
            <pc:docMk/>
            <pc:sldMk cId="3072171074" sldId="259"/>
            <ac:cxnSpMk id="55" creationId="{9E4C4B5F-7B27-43C7-8D09-62299B4A4DED}"/>
          </ac:cxnSpMkLst>
        </pc:cxnChg>
        <pc:cxnChg chg="add del mod topLvl">
          <ac:chgData name="Annie Gilmore Bryant" userId="f7d795f2-1209-4b52-90c4-738122001f90" providerId="ADAL" clId="{72E5A1B4-9F07-4DD0-8512-E3D7D4AC5AEE}" dt="2022-07-09T06:51:25.440" v="2069" actId="478"/>
          <ac:cxnSpMkLst>
            <pc:docMk/>
            <pc:sldMk cId="3072171074" sldId="259"/>
            <ac:cxnSpMk id="57" creationId="{E5676565-4A02-4095-B21A-A46045D52F62}"/>
          </ac:cxnSpMkLst>
        </pc:cxnChg>
        <pc:cxnChg chg="mod">
          <ac:chgData name="Annie Gilmore Bryant" userId="f7d795f2-1209-4b52-90c4-738122001f90" providerId="ADAL" clId="{72E5A1B4-9F07-4DD0-8512-E3D7D4AC5AEE}" dt="2022-07-07T00:08:59.003" v="456" actId="165"/>
          <ac:cxnSpMkLst>
            <pc:docMk/>
            <pc:sldMk cId="3072171074" sldId="259"/>
            <ac:cxnSpMk id="78" creationId="{E737EEF4-7487-4AF9-99DA-468CF9516562}"/>
          </ac:cxnSpMkLst>
        </pc:cxnChg>
        <pc:cxnChg chg="mod">
          <ac:chgData name="Annie Gilmore Bryant" userId="f7d795f2-1209-4b52-90c4-738122001f90" providerId="ADAL" clId="{72E5A1B4-9F07-4DD0-8512-E3D7D4AC5AEE}" dt="2022-07-07T00:08:59.003" v="456" actId="165"/>
          <ac:cxnSpMkLst>
            <pc:docMk/>
            <pc:sldMk cId="3072171074" sldId="259"/>
            <ac:cxnSpMk id="79" creationId="{0E27221F-9304-44E1-9512-2B5E93669088}"/>
          </ac:cxnSpMkLst>
        </pc:cxnChg>
        <pc:cxnChg chg="mod">
          <ac:chgData name="Annie Gilmore Bryant" userId="f7d795f2-1209-4b52-90c4-738122001f90" providerId="ADAL" clId="{72E5A1B4-9F07-4DD0-8512-E3D7D4AC5AEE}" dt="2022-07-07T00:08:59.003" v="456" actId="165"/>
          <ac:cxnSpMkLst>
            <pc:docMk/>
            <pc:sldMk cId="3072171074" sldId="259"/>
            <ac:cxnSpMk id="80" creationId="{F0675513-5568-4C66-B2EC-29B9B2D046B8}"/>
          </ac:cxnSpMkLst>
        </pc:cxnChg>
        <pc:cxnChg chg="add del mod topLvl">
          <ac:chgData name="Annie Gilmore Bryant" userId="f7d795f2-1209-4b52-90c4-738122001f90" providerId="ADAL" clId="{72E5A1B4-9F07-4DD0-8512-E3D7D4AC5AEE}" dt="2022-07-09T06:51:25.440" v="2069" actId="478"/>
          <ac:cxnSpMkLst>
            <pc:docMk/>
            <pc:sldMk cId="3072171074" sldId="259"/>
            <ac:cxnSpMk id="81" creationId="{78196188-24FC-44B2-B208-DEF66790C40C}"/>
          </ac:cxnSpMkLst>
        </pc:cxnChg>
        <pc:cxnChg chg="add del mod">
          <ac:chgData name="Annie Gilmore Bryant" userId="f7d795f2-1209-4b52-90c4-738122001f90" providerId="ADAL" clId="{72E5A1B4-9F07-4DD0-8512-E3D7D4AC5AEE}" dt="2022-07-09T07:23:48.243" v="2862" actId="478"/>
          <ac:cxnSpMkLst>
            <pc:docMk/>
            <pc:sldMk cId="3072171074" sldId="259"/>
            <ac:cxnSpMk id="93" creationId="{3263616E-82CF-4FDB-9125-229577932A76}"/>
          </ac:cxnSpMkLst>
        </pc:cxnChg>
        <pc:cxnChg chg="add del mod">
          <ac:chgData name="Annie Gilmore Bryant" userId="f7d795f2-1209-4b52-90c4-738122001f90" providerId="ADAL" clId="{72E5A1B4-9F07-4DD0-8512-E3D7D4AC5AEE}" dt="2022-07-09T07:23:48.243" v="2862" actId="478"/>
          <ac:cxnSpMkLst>
            <pc:docMk/>
            <pc:sldMk cId="3072171074" sldId="259"/>
            <ac:cxnSpMk id="94" creationId="{C27BCF21-C829-4B38-8B74-E055967A646D}"/>
          </ac:cxnSpMkLst>
        </pc:cxnChg>
        <pc:cxnChg chg="add del mod">
          <ac:chgData name="Annie Gilmore Bryant" userId="f7d795f2-1209-4b52-90c4-738122001f90" providerId="ADAL" clId="{72E5A1B4-9F07-4DD0-8512-E3D7D4AC5AEE}" dt="2022-07-09T07:23:48.243" v="2862" actId="478"/>
          <ac:cxnSpMkLst>
            <pc:docMk/>
            <pc:sldMk cId="3072171074" sldId="259"/>
            <ac:cxnSpMk id="99" creationId="{B42D1E6D-B3E5-4389-B9DB-9A5E5C54A687}"/>
          </ac:cxnSpMkLst>
        </pc:cxnChg>
        <pc:cxnChg chg="add del mod">
          <ac:chgData name="Annie Gilmore Bryant" userId="f7d795f2-1209-4b52-90c4-738122001f90" providerId="ADAL" clId="{72E5A1B4-9F07-4DD0-8512-E3D7D4AC5AEE}" dt="2022-07-09T07:23:48.243" v="2862" actId="478"/>
          <ac:cxnSpMkLst>
            <pc:docMk/>
            <pc:sldMk cId="3072171074" sldId="259"/>
            <ac:cxnSpMk id="100" creationId="{84605341-EF65-44D3-983D-410CC52DACFF}"/>
          </ac:cxnSpMkLst>
        </pc:cxnChg>
        <pc:cxnChg chg="add del mod">
          <ac:chgData name="Annie Gilmore Bryant" userId="f7d795f2-1209-4b52-90c4-738122001f90" providerId="ADAL" clId="{72E5A1B4-9F07-4DD0-8512-E3D7D4AC5AEE}" dt="2022-07-09T07:23:45.371" v="2861" actId="478"/>
          <ac:cxnSpMkLst>
            <pc:docMk/>
            <pc:sldMk cId="3072171074" sldId="259"/>
            <ac:cxnSpMk id="107" creationId="{7A2E42C6-7904-4142-AADD-55EC763E95E8}"/>
          </ac:cxnSpMkLst>
        </pc:cxnChg>
        <pc:cxnChg chg="add del mod">
          <ac:chgData name="Annie Gilmore Bryant" userId="f7d795f2-1209-4b52-90c4-738122001f90" providerId="ADAL" clId="{72E5A1B4-9F07-4DD0-8512-E3D7D4AC5AEE}" dt="2022-07-09T07:23:45.371" v="2861" actId="478"/>
          <ac:cxnSpMkLst>
            <pc:docMk/>
            <pc:sldMk cId="3072171074" sldId="259"/>
            <ac:cxnSpMk id="109" creationId="{8FB60C03-8566-4F29-98ED-F0B55AA1CEA8}"/>
          </ac:cxnSpMkLst>
        </pc:cxnChg>
        <pc:cxnChg chg="add del mod">
          <ac:chgData name="Annie Gilmore Bryant" userId="f7d795f2-1209-4b52-90c4-738122001f90" providerId="ADAL" clId="{72E5A1B4-9F07-4DD0-8512-E3D7D4AC5AEE}" dt="2022-07-09T08:15:14.579" v="4641" actId="478"/>
          <ac:cxnSpMkLst>
            <pc:docMk/>
            <pc:sldMk cId="3072171074" sldId="259"/>
            <ac:cxnSpMk id="120" creationId="{9A4DE70D-1EFE-48B4-B978-9A3CAF79C30B}"/>
          </ac:cxnSpMkLst>
        </pc:cxnChg>
        <pc:cxnChg chg="add del mod">
          <ac:chgData name="Annie Gilmore Bryant" userId="f7d795f2-1209-4b52-90c4-738122001f90" providerId="ADAL" clId="{72E5A1B4-9F07-4DD0-8512-E3D7D4AC5AEE}" dt="2022-07-09T08:15:14.579" v="4641" actId="478"/>
          <ac:cxnSpMkLst>
            <pc:docMk/>
            <pc:sldMk cId="3072171074" sldId="259"/>
            <ac:cxnSpMk id="121" creationId="{12C47A65-A525-448D-A676-643199CAFD0A}"/>
          </ac:cxnSpMkLst>
        </pc:cxnChg>
        <pc:cxnChg chg="add mod">
          <ac:chgData name="Annie Gilmore Bryant" userId="f7d795f2-1209-4b52-90c4-738122001f90" providerId="ADAL" clId="{72E5A1B4-9F07-4DD0-8512-E3D7D4AC5AEE}" dt="2022-07-09T08:19:02.725" v="4935" actId="1035"/>
          <ac:cxnSpMkLst>
            <pc:docMk/>
            <pc:sldMk cId="3072171074" sldId="259"/>
            <ac:cxnSpMk id="125" creationId="{88E8FA20-8413-43D1-BDD0-CE81094ACBFA}"/>
          </ac:cxnSpMkLst>
        </pc:cxnChg>
        <pc:cxnChg chg="add mod">
          <ac:chgData name="Annie Gilmore Bryant" userId="f7d795f2-1209-4b52-90c4-738122001f90" providerId="ADAL" clId="{72E5A1B4-9F07-4DD0-8512-E3D7D4AC5AEE}" dt="2022-07-09T08:19:02.725" v="4935" actId="1035"/>
          <ac:cxnSpMkLst>
            <pc:docMk/>
            <pc:sldMk cId="3072171074" sldId="259"/>
            <ac:cxnSpMk id="126" creationId="{EFA276CB-B06C-4BA7-8B91-C38171A2AB41}"/>
          </ac:cxnSpMkLst>
        </pc:cxnChg>
        <pc:cxnChg chg="mod">
          <ac:chgData name="Annie Gilmore Bryant" userId="f7d795f2-1209-4b52-90c4-738122001f90" providerId="ADAL" clId="{72E5A1B4-9F07-4DD0-8512-E3D7D4AC5AEE}" dt="2022-07-09T07:29:05.209" v="2982" actId="208"/>
          <ac:cxnSpMkLst>
            <pc:docMk/>
            <pc:sldMk cId="3072171074" sldId="259"/>
            <ac:cxnSpMk id="147" creationId="{C12BB435-51AB-40F4-947C-0A5172215EAD}"/>
          </ac:cxnSpMkLst>
        </pc:cxnChg>
        <pc:cxnChg chg="mod">
          <ac:chgData name="Annie Gilmore Bryant" userId="f7d795f2-1209-4b52-90c4-738122001f90" providerId="ADAL" clId="{72E5A1B4-9F07-4DD0-8512-E3D7D4AC5AEE}" dt="2022-07-09T07:28:41.810" v="2977"/>
          <ac:cxnSpMkLst>
            <pc:docMk/>
            <pc:sldMk cId="3072171074" sldId="259"/>
            <ac:cxnSpMk id="148" creationId="{9DB23E9F-8492-4D3B-B3FD-D0FE7FD53A04}"/>
          </ac:cxnSpMkLst>
        </pc:cxnChg>
        <pc:cxnChg chg="mod">
          <ac:chgData name="Annie Gilmore Bryant" userId="f7d795f2-1209-4b52-90c4-738122001f90" providerId="ADAL" clId="{72E5A1B4-9F07-4DD0-8512-E3D7D4AC5AEE}" dt="2022-07-09T07:28:41.810" v="2977"/>
          <ac:cxnSpMkLst>
            <pc:docMk/>
            <pc:sldMk cId="3072171074" sldId="259"/>
            <ac:cxnSpMk id="149" creationId="{EE4CF247-816E-44EF-A480-1484257F1107}"/>
          </ac:cxnSpMkLst>
        </pc:cxnChg>
        <pc:cxnChg chg="mod topLvl">
          <ac:chgData name="Annie Gilmore Bryant" userId="f7d795f2-1209-4b52-90c4-738122001f90" providerId="ADAL" clId="{72E5A1B4-9F07-4DD0-8512-E3D7D4AC5AEE}" dt="2022-07-09T08:19:02.725" v="4935" actId="1035"/>
          <ac:cxnSpMkLst>
            <pc:docMk/>
            <pc:sldMk cId="3072171074" sldId="259"/>
            <ac:cxnSpMk id="164" creationId="{DDB13592-3F04-4B90-8DFE-E4390287AA80}"/>
          </ac:cxnSpMkLst>
        </pc:cxnChg>
        <pc:cxnChg chg="mod">
          <ac:chgData name="Annie Gilmore Bryant" userId="f7d795f2-1209-4b52-90c4-738122001f90" providerId="ADAL" clId="{72E5A1B4-9F07-4DD0-8512-E3D7D4AC5AEE}" dt="2022-07-09T07:50:06.595" v="3722" actId="165"/>
          <ac:cxnSpMkLst>
            <pc:docMk/>
            <pc:sldMk cId="3072171074" sldId="259"/>
            <ac:cxnSpMk id="165" creationId="{2FD30F79-B12F-44E9-9FC6-5186C320EF1B}"/>
          </ac:cxnSpMkLst>
        </pc:cxnChg>
        <pc:cxnChg chg="mod">
          <ac:chgData name="Annie Gilmore Bryant" userId="f7d795f2-1209-4b52-90c4-738122001f90" providerId="ADAL" clId="{72E5A1B4-9F07-4DD0-8512-E3D7D4AC5AEE}" dt="2022-07-09T07:50:06.595" v="3722" actId="165"/>
          <ac:cxnSpMkLst>
            <pc:docMk/>
            <pc:sldMk cId="3072171074" sldId="259"/>
            <ac:cxnSpMk id="166" creationId="{FF9FEF50-D418-49C0-9D73-787004E05593}"/>
          </ac:cxnSpMkLst>
        </pc:cxnChg>
        <pc:cxnChg chg="mod topLvl">
          <ac:chgData name="Annie Gilmore Bryant" userId="f7d795f2-1209-4b52-90c4-738122001f90" providerId="ADAL" clId="{72E5A1B4-9F07-4DD0-8512-E3D7D4AC5AEE}" dt="2022-07-09T08:19:02.725" v="4935" actId="1035"/>
          <ac:cxnSpMkLst>
            <pc:docMk/>
            <pc:sldMk cId="3072171074" sldId="259"/>
            <ac:cxnSpMk id="181" creationId="{BE052F45-9FCB-4F18-9207-3707F99F4E4F}"/>
          </ac:cxnSpMkLst>
        </pc:cxnChg>
        <pc:cxnChg chg="mod">
          <ac:chgData name="Annie Gilmore Bryant" userId="f7d795f2-1209-4b52-90c4-738122001f90" providerId="ADAL" clId="{72E5A1B4-9F07-4DD0-8512-E3D7D4AC5AEE}" dt="2022-07-09T07:51:29.393" v="3741" actId="165"/>
          <ac:cxnSpMkLst>
            <pc:docMk/>
            <pc:sldMk cId="3072171074" sldId="259"/>
            <ac:cxnSpMk id="182" creationId="{A958BB6C-4996-409B-8BD0-7A4A5E59159D}"/>
          </ac:cxnSpMkLst>
        </pc:cxnChg>
        <pc:cxnChg chg="mod">
          <ac:chgData name="Annie Gilmore Bryant" userId="f7d795f2-1209-4b52-90c4-738122001f90" providerId="ADAL" clId="{72E5A1B4-9F07-4DD0-8512-E3D7D4AC5AEE}" dt="2022-07-09T07:51:29.393" v="3741" actId="165"/>
          <ac:cxnSpMkLst>
            <pc:docMk/>
            <pc:sldMk cId="3072171074" sldId="259"/>
            <ac:cxnSpMk id="183" creationId="{9E5F863C-0648-47F1-A5B9-882DF033BB1F}"/>
          </ac:cxnSpMkLst>
        </pc:cxnChg>
        <pc:cxnChg chg="add mod">
          <ac:chgData name="Annie Gilmore Bryant" userId="f7d795f2-1209-4b52-90c4-738122001f90" providerId="ADAL" clId="{72E5A1B4-9F07-4DD0-8512-E3D7D4AC5AEE}" dt="2022-07-09T07:46:30.132" v="3610" actId="571"/>
          <ac:cxnSpMkLst>
            <pc:docMk/>
            <pc:sldMk cId="3072171074" sldId="259"/>
            <ac:cxnSpMk id="201" creationId="{1DE13842-E6CE-4B7A-B2BA-FB0351524511}"/>
          </ac:cxnSpMkLst>
        </pc:cxnChg>
        <pc:cxnChg chg="add mod">
          <ac:chgData name="Annie Gilmore Bryant" userId="f7d795f2-1209-4b52-90c4-738122001f90" providerId="ADAL" clId="{72E5A1B4-9F07-4DD0-8512-E3D7D4AC5AEE}" dt="2022-07-09T07:46:30.132" v="3610" actId="571"/>
          <ac:cxnSpMkLst>
            <pc:docMk/>
            <pc:sldMk cId="3072171074" sldId="259"/>
            <ac:cxnSpMk id="202" creationId="{7E0890BB-5C39-49F0-8801-300A5D1ACDE5}"/>
          </ac:cxnSpMkLst>
        </pc:cxnChg>
        <pc:cxnChg chg="add mod">
          <ac:chgData name="Annie Gilmore Bryant" userId="f7d795f2-1209-4b52-90c4-738122001f90" providerId="ADAL" clId="{72E5A1B4-9F07-4DD0-8512-E3D7D4AC5AEE}" dt="2022-07-09T08:19:02.725" v="4935" actId="1035"/>
          <ac:cxnSpMkLst>
            <pc:docMk/>
            <pc:sldMk cId="3072171074" sldId="259"/>
            <ac:cxnSpMk id="212" creationId="{3FC3E1A9-5212-449B-AAF0-69B9E52B8806}"/>
          </ac:cxnSpMkLst>
        </pc:cxnChg>
        <pc:cxnChg chg="add mod">
          <ac:chgData name="Annie Gilmore Bryant" userId="f7d795f2-1209-4b52-90c4-738122001f90" providerId="ADAL" clId="{72E5A1B4-9F07-4DD0-8512-E3D7D4AC5AEE}" dt="2022-07-09T08:19:02.725" v="4935" actId="1035"/>
          <ac:cxnSpMkLst>
            <pc:docMk/>
            <pc:sldMk cId="3072171074" sldId="259"/>
            <ac:cxnSpMk id="213" creationId="{53BBA89F-D93C-4FA7-81E2-36356D4B2B52}"/>
          </ac:cxnSpMkLst>
        </pc:cxnChg>
        <pc:cxnChg chg="mod">
          <ac:chgData name="Annie Gilmore Bryant" userId="f7d795f2-1209-4b52-90c4-738122001f90" providerId="ADAL" clId="{72E5A1B4-9F07-4DD0-8512-E3D7D4AC5AEE}" dt="2022-07-09T07:52:29.146" v="3766"/>
          <ac:cxnSpMkLst>
            <pc:docMk/>
            <pc:sldMk cId="3072171074" sldId="259"/>
            <ac:cxnSpMk id="230" creationId="{474D90E5-584A-4758-80C8-8971F902D4BB}"/>
          </ac:cxnSpMkLst>
        </pc:cxnChg>
        <pc:cxnChg chg="mod">
          <ac:chgData name="Annie Gilmore Bryant" userId="f7d795f2-1209-4b52-90c4-738122001f90" providerId="ADAL" clId="{72E5A1B4-9F07-4DD0-8512-E3D7D4AC5AEE}" dt="2022-07-09T07:52:29.146" v="3766"/>
          <ac:cxnSpMkLst>
            <pc:docMk/>
            <pc:sldMk cId="3072171074" sldId="259"/>
            <ac:cxnSpMk id="231" creationId="{26751E2E-0EB1-4402-819D-B57D3FE52B8E}"/>
          </ac:cxnSpMkLst>
        </pc:cxnChg>
        <pc:cxnChg chg="mod">
          <ac:chgData name="Annie Gilmore Bryant" userId="f7d795f2-1209-4b52-90c4-738122001f90" providerId="ADAL" clId="{72E5A1B4-9F07-4DD0-8512-E3D7D4AC5AEE}" dt="2022-07-09T07:52:29.146" v="3766"/>
          <ac:cxnSpMkLst>
            <pc:docMk/>
            <pc:sldMk cId="3072171074" sldId="259"/>
            <ac:cxnSpMk id="232" creationId="{E144FA42-A8A0-438D-AF07-6343B965BB4E}"/>
          </ac:cxnSpMkLst>
        </pc:cxnChg>
        <pc:cxnChg chg="mod">
          <ac:chgData name="Annie Gilmore Bryant" userId="f7d795f2-1209-4b52-90c4-738122001f90" providerId="ADAL" clId="{72E5A1B4-9F07-4DD0-8512-E3D7D4AC5AEE}" dt="2022-07-09T07:52:29.146" v="3766"/>
          <ac:cxnSpMkLst>
            <pc:docMk/>
            <pc:sldMk cId="3072171074" sldId="259"/>
            <ac:cxnSpMk id="234" creationId="{B9DEF55F-E251-486B-87BB-82F954795DC9}"/>
          </ac:cxnSpMkLst>
        </pc:cxnChg>
        <pc:cxnChg chg="mod">
          <ac:chgData name="Annie Gilmore Bryant" userId="f7d795f2-1209-4b52-90c4-738122001f90" providerId="ADAL" clId="{72E5A1B4-9F07-4DD0-8512-E3D7D4AC5AEE}" dt="2022-07-09T07:52:29.146" v="3766"/>
          <ac:cxnSpMkLst>
            <pc:docMk/>
            <pc:sldMk cId="3072171074" sldId="259"/>
            <ac:cxnSpMk id="235" creationId="{FAA68FAF-2638-4796-A710-1D2324E7F01F}"/>
          </ac:cxnSpMkLst>
        </pc:cxnChg>
        <pc:cxnChg chg="add del mod">
          <ac:chgData name="Annie Gilmore Bryant" userId="f7d795f2-1209-4b52-90c4-738122001f90" providerId="ADAL" clId="{72E5A1B4-9F07-4DD0-8512-E3D7D4AC5AEE}" dt="2022-07-09T07:52:32.529" v="3769"/>
          <ac:cxnSpMkLst>
            <pc:docMk/>
            <pc:sldMk cId="3072171074" sldId="259"/>
            <ac:cxnSpMk id="248" creationId="{5C4A0673-B8BB-4E9C-B64C-EFE6A390FA7F}"/>
          </ac:cxnSpMkLst>
        </pc:cxnChg>
        <pc:cxnChg chg="mod">
          <ac:chgData name="Annie Gilmore Bryant" userId="f7d795f2-1209-4b52-90c4-738122001f90" providerId="ADAL" clId="{72E5A1B4-9F07-4DD0-8512-E3D7D4AC5AEE}" dt="2022-07-09T07:52:29.146" v="3766"/>
          <ac:cxnSpMkLst>
            <pc:docMk/>
            <pc:sldMk cId="3072171074" sldId="259"/>
            <ac:cxnSpMk id="250" creationId="{B951BFB2-39BA-43DD-ACCF-F3D31E2CC35F}"/>
          </ac:cxnSpMkLst>
        </pc:cxnChg>
        <pc:cxnChg chg="mod">
          <ac:chgData name="Annie Gilmore Bryant" userId="f7d795f2-1209-4b52-90c4-738122001f90" providerId="ADAL" clId="{72E5A1B4-9F07-4DD0-8512-E3D7D4AC5AEE}" dt="2022-07-09T07:52:29.146" v="3766"/>
          <ac:cxnSpMkLst>
            <pc:docMk/>
            <pc:sldMk cId="3072171074" sldId="259"/>
            <ac:cxnSpMk id="251" creationId="{F1099552-DC47-46CB-8EC5-A743A3DDE76D}"/>
          </ac:cxnSpMkLst>
        </pc:cxnChg>
        <pc:cxnChg chg="add del mod">
          <ac:chgData name="Annie Gilmore Bryant" userId="f7d795f2-1209-4b52-90c4-738122001f90" providerId="ADAL" clId="{72E5A1B4-9F07-4DD0-8512-E3D7D4AC5AEE}" dt="2022-07-09T07:52:32.529" v="3769"/>
          <ac:cxnSpMkLst>
            <pc:docMk/>
            <pc:sldMk cId="3072171074" sldId="259"/>
            <ac:cxnSpMk id="264" creationId="{0134B128-971C-4215-B7A3-B26470288599}"/>
          </ac:cxnSpMkLst>
        </pc:cxnChg>
        <pc:cxnChg chg="mod">
          <ac:chgData name="Annie Gilmore Bryant" userId="f7d795f2-1209-4b52-90c4-738122001f90" providerId="ADAL" clId="{72E5A1B4-9F07-4DD0-8512-E3D7D4AC5AEE}" dt="2022-07-09T08:18:18.459" v="4928" actId="208"/>
          <ac:cxnSpMkLst>
            <pc:docMk/>
            <pc:sldMk cId="3072171074" sldId="259"/>
            <ac:cxnSpMk id="283" creationId="{26713722-1604-41C7-996E-37E0E6D043E9}"/>
          </ac:cxnSpMkLst>
        </pc:cxnChg>
        <pc:cxnChg chg="mod">
          <ac:chgData name="Annie Gilmore Bryant" userId="f7d795f2-1209-4b52-90c4-738122001f90" providerId="ADAL" clId="{72E5A1B4-9F07-4DD0-8512-E3D7D4AC5AEE}" dt="2022-07-09T07:53:02.559" v="3777"/>
          <ac:cxnSpMkLst>
            <pc:docMk/>
            <pc:sldMk cId="3072171074" sldId="259"/>
            <ac:cxnSpMk id="284" creationId="{A6D06252-B876-4A3D-91A9-ECBA91F84966}"/>
          </ac:cxnSpMkLst>
        </pc:cxnChg>
        <pc:cxnChg chg="mod">
          <ac:chgData name="Annie Gilmore Bryant" userId="f7d795f2-1209-4b52-90c4-738122001f90" providerId="ADAL" clId="{72E5A1B4-9F07-4DD0-8512-E3D7D4AC5AEE}" dt="2022-07-09T07:53:02.559" v="3777"/>
          <ac:cxnSpMkLst>
            <pc:docMk/>
            <pc:sldMk cId="3072171074" sldId="259"/>
            <ac:cxnSpMk id="285" creationId="{574E05E1-D8A3-4907-9DE7-7ACBE1B70480}"/>
          </ac:cxnSpMkLst>
        </pc:cxnChg>
        <pc:cxnChg chg="mod">
          <ac:chgData name="Annie Gilmore Bryant" userId="f7d795f2-1209-4b52-90c4-738122001f90" providerId="ADAL" clId="{72E5A1B4-9F07-4DD0-8512-E3D7D4AC5AEE}" dt="2022-07-09T07:53:02.559" v="3777"/>
          <ac:cxnSpMkLst>
            <pc:docMk/>
            <pc:sldMk cId="3072171074" sldId="259"/>
            <ac:cxnSpMk id="287" creationId="{30210D64-04D0-468F-AF2A-3BA34CF7BD3B}"/>
          </ac:cxnSpMkLst>
        </pc:cxnChg>
        <pc:cxnChg chg="mod">
          <ac:chgData name="Annie Gilmore Bryant" userId="f7d795f2-1209-4b52-90c4-738122001f90" providerId="ADAL" clId="{72E5A1B4-9F07-4DD0-8512-E3D7D4AC5AEE}" dt="2022-07-09T07:53:02.559" v="3777"/>
          <ac:cxnSpMkLst>
            <pc:docMk/>
            <pc:sldMk cId="3072171074" sldId="259"/>
            <ac:cxnSpMk id="288" creationId="{FAD8F287-AA01-4AF9-AB4B-C733FD8DF422}"/>
          </ac:cxnSpMkLst>
        </pc:cxnChg>
        <pc:cxnChg chg="add mod">
          <ac:chgData name="Annie Gilmore Bryant" userId="f7d795f2-1209-4b52-90c4-738122001f90" providerId="ADAL" clId="{72E5A1B4-9F07-4DD0-8512-E3D7D4AC5AEE}" dt="2022-07-09T08:18:14.967" v="4927" actId="208"/>
          <ac:cxnSpMkLst>
            <pc:docMk/>
            <pc:sldMk cId="3072171074" sldId="259"/>
            <ac:cxnSpMk id="301" creationId="{A1BED212-EE27-44CA-8533-151EB2F11838}"/>
          </ac:cxnSpMkLst>
        </pc:cxnChg>
        <pc:cxnChg chg="mod">
          <ac:chgData name="Annie Gilmore Bryant" userId="f7d795f2-1209-4b52-90c4-738122001f90" providerId="ADAL" clId="{72E5A1B4-9F07-4DD0-8512-E3D7D4AC5AEE}" dt="2022-07-09T07:53:02.559" v="3777"/>
          <ac:cxnSpMkLst>
            <pc:docMk/>
            <pc:sldMk cId="3072171074" sldId="259"/>
            <ac:cxnSpMk id="303" creationId="{E96FAFB7-DBA1-41E6-8BC0-177279756E44}"/>
          </ac:cxnSpMkLst>
        </pc:cxnChg>
        <pc:cxnChg chg="mod">
          <ac:chgData name="Annie Gilmore Bryant" userId="f7d795f2-1209-4b52-90c4-738122001f90" providerId="ADAL" clId="{72E5A1B4-9F07-4DD0-8512-E3D7D4AC5AEE}" dt="2022-07-09T07:53:02.559" v="3777"/>
          <ac:cxnSpMkLst>
            <pc:docMk/>
            <pc:sldMk cId="3072171074" sldId="259"/>
            <ac:cxnSpMk id="304" creationId="{6DFA2C76-4493-4533-8C74-DFB73F6E11E6}"/>
          </ac:cxnSpMkLst>
        </pc:cxnChg>
        <pc:cxnChg chg="add mod">
          <ac:chgData name="Annie Gilmore Bryant" userId="f7d795f2-1209-4b52-90c4-738122001f90" providerId="ADAL" clId="{72E5A1B4-9F07-4DD0-8512-E3D7D4AC5AEE}" dt="2022-07-09T08:18:11.465" v="4926" actId="208"/>
          <ac:cxnSpMkLst>
            <pc:docMk/>
            <pc:sldMk cId="3072171074" sldId="259"/>
            <ac:cxnSpMk id="317" creationId="{D90B4C4E-D571-4ECB-A925-0BDFB4BC3C90}"/>
          </ac:cxnSpMkLst>
        </pc:cxnChg>
        <pc:cxnChg chg="add del mod">
          <ac:chgData name="Annie Gilmore Bryant" userId="f7d795f2-1209-4b52-90c4-738122001f90" providerId="ADAL" clId="{72E5A1B4-9F07-4DD0-8512-E3D7D4AC5AEE}" dt="2022-07-09T08:10:46.985" v="4413" actId="478"/>
          <ac:cxnSpMkLst>
            <pc:docMk/>
            <pc:sldMk cId="3072171074" sldId="259"/>
            <ac:cxnSpMk id="326" creationId="{99D74A2B-415B-48C7-94D4-EEB078D19B3D}"/>
          </ac:cxnSpMkLst>
        </pc:cxnChg>
        <pc:cxnChg chg="add mod">
          <ac:chgData name="Annie Gilmore Bryant" userId="f7d795f2-1209-4b52-90c4-738122001f90" providerId="ADAL" clId="{72E5A1B4-9F07-4DD0-8512-E3D7D4AC5AEE}" dt="2022-07-09T08:57:29.148" v="5616" actId="1037"/>
          <ac:cxnSpMkLst>
            <pc:docMk/>
            <pc:sldMk cId="3072171074" sldId="259"/>
            <ac:cxnSpMk id="337" creationId="{FA2DEABB-78EA-493A-ADBB-267A303773E9}"/>
          </ac:cxnSpMkLst>
        </pc:cxnChg>
        <pc:cxnChg chg="add mod">
          <ac:chgData name="Annie Gilmore Bryant" userId="f7d795f2-1209-4b52-90c4-738122001f90" providerId="ADAL" clId="{72E5A1B4-9F07-4DD0-8512-E3D7D4AC5AEE}" dt="2022-07-09T08:57:29.148" v="5616" actId="1037"/>
          <ac:cxnSpMkLst>
            <pc:docMk/>
            <pc:sldMk cId="3072171074" sldId="259"/>
            <ac:cxnSpMk id="339" creationId="{85EB8F3D-794C-41F3-8487-C6B9241D54E6}"/>
          </ac:cxnSpMkLst>
        </pc:cxnChg>
        <pc:cxnChg chg="add del mod">
          <ac:chgData name="Annie Gilmore Bryant" userId="f7d795f2-1209-4b52-90c4-738122001f90" providerId="ADAL" clId="{72E5A1B4-9F07-4DD0-8512-E3D7D4AC5AEE}" dt="2022-07-09T08:13:29.337" v="4537"/>
          <ac:cxnSpMkLst>
            <pc:docMk/>
            <pc:sldMk cId="3072171074" sldId="259"/>
            <ac:cxnSpMk id="341" creationId="{CB5B50C7-48B3-43AE-A84F-9928627A6A41}"/>
          </ac:cxnSpMkLst>
        </pc:cxnChg>
        <pc:cxnChg chg="add mod">
          <ac:chgData name="Annie Gilmore Bryant" userId="f7d795f2-1209-4b52-90c4-738122001f90" providerId="ADAL" clId="{72E5A1B4-9F07-4DD0-8512-E3D7D4AC5AEE}" dt="2022-07-09T08:14:43.578" v="4592" actId="571"/>
          <ac:cxnSpMkLst>
            <pc:docMk/>
            <pc:sldMk cId="3072171074" sldId="259"/>
            <ac:cxnSpMk id="349" creationId="{76B9584D-0E3F-4B5A-9453-1571F9694E79}"/>
          </ac:cxnSpMkLst>
        </pc:cxnChg>
        <pc:cxnChg chg="mod">
          <ac:chgData name="Annie Gilmore Bryant" userId="f7d795f2-1209-4b52-90c4-738122001f90" providerId="ADAL" clId="{72E5A1B4-9F07-4DD0-8512-E3D7D4AC5AEE}" dt="2022-07-09T08:17:00.339" v="4849"/>
          <ac:cxnSpMkLst>
            <pc:docMk/>
            <pc:sldMk cId="3072171074" sldId="259"/>
            <ac:cxnSpMk id="368" creationId="{DA31EB5D-22FE-45E3-AFAE-B305E3E9BC4A}"/>
          </ac:cxnSpMkLst>
        </pc:cxnChg>
        <pc:cxnChg chg="mod">
          <ac:chgData name="Annie Gilmore Bryant" userId="f7d795f2-1209-4b52-90c4-738122001f90" providerId="ADAL" clId="{72E5A1B4-9F07-4DD0-8512-E3D7D4AC5AEE}" dt="2022-07-09T08:17:00.339" v="4849"/>
          <ac:cxnSpMkLst>
            <pc:docMk/>
            <pc:sldMk cId="3072171074" sldId="259"/>
            <ac:cxnSpMk id="382" creationId="{4DA5B27A-86AD-4681-A2A7-7F00493699AC}"/>
          </ac:cxnSpMkLst>
        </pc:cxnChg>
        <pc:cxnChg chg="mod">
          <ac:chgData name="Annie Gilmore Bryant" userId="f7d795f2-1209-4b52-90c4-738122001f90" providerId="ADAL" clId="{72E5A1B4-9F07-4DD0-8512-E3D7D4AC5AEE}" dt="2022-07-09T08:17:00.339" v="4849"/>
          <ac:cxnSpMkLst>
            <pc:docMk/>
            <pc:sldMk cId="3072171074" sldId="259"/>
            <ac:cxnSpMk id="388" creationId="{25E6E0F9-7DC2-4E24-9706-C526D41D9922}"/>
          </ac:cxnSpMkLst>
        </pc:cxnChg>
        <pc:cxnChg chg="mod">
          <ac:chgData name="Annie Gilmore Bryant" userId="f7d795f2-1209-4b52-90c4-738122001f90" providerId="ADAL" clId="{72E5A1B4-9F07-4DD0-8512-E3D7D4AC5AEE}" dt="2022-07-09T08:17:00.339" v="4849"/>
          <ac:cxnSpMkLst>
            <pc:docMk/>
            <pc:sldMk cId="3072171074" sldId="259"/>
            <ac:cxnSpMk id="389" creationId="{B0C20818-E288-4BD0-BAC2-81871E3D560D}"/>
          </ac:cxnSpMkLst>
        </pc:cxnChg>
        <pc:cxnChg chg="mod">
          <ac:chgData name="Annie Gilmore Bryant" userId="f7d795f2-1209-4b52-90c4-738122001f90" providerId="ADAL" clId="{72E5A1B4-9F07-4DD0-8512-E3D7D4AC5AEE}" dt="2022-07-09T08:17:00.339" v="4849"/>
          <ac:cxnSpMkLst>
            <pc:docMk/>
            <pc:sldMk cId="3072171074" sldId="259"/>
            <ac:cxnSpMk id="390" creationId="{F0361397-ECA7-4E08-8D42-F9D36FBD093C}"/>
          </ac:cxnSpMkLst>
        </pc:cxnChg>
        <pc:cxnChg chg="mod">
          <ac:chgData name="Annie Gilmore Bryant" userId="f7d795f2-1209-4b52-90c4-738122001f90" providerId="ADAL" clId="{72E5A1B4-9F07-4DD0-8512-E3D7D4AC5AEE}" dt="2022-07-09T08:17:00.339" v="4849"/>
          <ac:cxnSpMkLst>
            <pc:docMk/>
            <pc:sldMk cId="3072171074" sldId="259"/>
            <ac:cxnSpMk id="391" creationId="{4A2E4211-D6C4-423D-B303-593B213FD474}"/>
          </ac:cxnSpMkLst>
        </pc:cxnChg>
        <pc:cxnChg chg="mod">
          <ac:chgData name="Annie Gilmore Bryant" userId="f7d795f2-1209-4b52-90c4-738122001f90" providerId="ADAL" clId="{72E5A1B4-9F07-4DD0-8512-E3D7D4AC5AEE}" dt="2022-07-09T08:17:00.339" v="4849"/>
          <ac:cxnSpMkLst>
            <pc:docMk/>
            <pc:sldMk cId="3072171074" sldId="259"/>
            <ac:cxnSpMk id="405" creationId="{677135BF-772C-4311-9AB2-0E93CAE53857}"/>
          </ac:cxnSpMkLst>
        </pc:cxnChg>
        <pc:cxnChg chg="mod">
          <ac:chgData name="Annie Gilmore Bryant" userId="f7d795f2-1209-4b52-90c4-738122001f90" providerId="ADAL" clId="{72E5A1B4-9F07-4DD0-8512-E3D7D4AC5AEE}" dt="2022-07-09T08:17:00.339" v="4849"/>
          <ac:cxnSpMkLst>
            <pc:docMk/>
            <pc:sldMk cId="3072171074" sldId="259"/>
            <ac:cxnSpMk id="406" creationId="{93327686-C447-47D2-8628-D6EB8E651A67}"/>
          </ac:cxnSpMkLst>
        </pc:cxnChg>
        <pc:cxnChg chg="mod">
          <ac:chgData name="Annie Gilmore Bryant" userId="f7d795f2-1209-4b52-90c4-738122001f90" providerId="ADAL" clId="{72E5A1B4-9F07-4DD0-8512-E3D7D4AC5AEE}" dt="2022-07-09T08:17:00.339" v="4849"/>
          <ac:cxnSpMkLst>
            <pc:docMk/>
            <pc:sldMk cId="3072171074" sldId="259"/>
            <ac:cxnSpMk id="407" creationId="{B48FE4CD-38AE-4787-8800-8B9F023FDA6C}"/>
          </ac:cxnSpMkLst>
        </pc:cxnChg>
        <pc:cxnChg chg="mod">
          <ac:chgData name="Annie Gilmore Bryant" userId="f7d795f2-1209-4b52-90c4-738122001f90" providerId="ADAL" clId="{72E5A1B4-9F07-4DD0-8512-E3D7D4AC5AEE}" dt="2022-07-09T08:18:29.382" v="4929" actId="208"/>
          <ac:cxnSpMkLst>
            <pc:docMk/>
            <pc:sldMk cId="3072171074" sldId="259"/>
            <ac:cxnSpMk id="422" creationId="{AEF6E0F3-7F7F-45D9-B37B-AB88EDB72CDF}"/>
          </ac:cxnSpMkLst>
        </pc:cxnChg>
        <pc:cxnChg chg="mod">
          <ac:chgData name="Annie Gilmore Bryant" userId="f7d795f2-1209-4b52-90c4-738122001f90" providerId="ADAL" clId="{72E5A1B4-9F07-4DD0-8512-E3D7D4AC5AEE}" dt="2022-07-09T08:17:05.334" v="4851"/>
          <ac:cxnSpMkLst>
            <pc:docMk/>
            <pc:sldMk cId="3072171074" sldId="259"/>
            <ac:cxnSpMk id="423" creationId="{8ED74F26-8A56-4B56-BCB6-122AD4306C9B}"/>
          </ac:cxnSpMkLst>
        </pc:cxnChg>
        <pc:cxnChg chg="mod">
          <ac:chgData name="Annie Gilmore Bryant" userId="f7d795f2-1209-4b52-90c4-738122001f90" providerId="ADAL" clId="{72E5A1B4-9F07-4DD0-8512-E3D7D4AC5AEE}" dt="2022-07-09T08:17:05.334" v="4851"/>
          <ac:cxnSpMkLst>
            <pc:docMk/>
            <pc:sldMk cId="3072171074" sldId="259"/>
            <ac:cxnSpMk id="424" creationId="{8617E626-86AF-4D4A-AA50-CDC13554E29B}"/>
          </ac:cxnSpMkLst>
        </pc:cxnChg>
        <pc:cxnChg chg="add mod">
          <ac:chgData name="Annie Gilmore Bryant" userId="f7d795f2-1209-4b52-90c4-738122001f90" providerId="ADAL" clId="{72E5A1B4-9F07-4DD0-8512-E3D7D4AC5AEE}" dt="2022-07-09T08:19:51.227" v="4946" actId="571"/>
          <ac:cxnSpMkLst>
            <pc:docMk/>
            <pc:sldMk cId="3072171074" sldId="259"/>
            <ac:cxnSpMk id="435" creationId="{1CE2A600-92A9-4689-8CE4-E40475561B67}"/>
          </ac:cxnSpMkLst>
        </pc:cxnChg>
        <pc:cxnChg chg="add mod">
          <ac:chgData name="Annie Gilmore Bryant" userId="f7d795f2-1209-4b52-90c4-738122001f90" providerId="ADAL" clId="{72E5A1B4-9F07-4DD0-8512-E3D7D4AC5AEE}" dt="2022-07-09T08:19:51.227" v="4946" actId="571"/>
          <ac:cxnSpMkLst>
            <pc:docMk/>
            <pc:sldMk cId="3072171074" sldId="259"/>
            <ac:cxnSpMk id="436" creationId="{D0A18F7E-0358-48F7-84D3-763C4425DE01}"/>
          </ac:cxnSpMkLst>
        </pc:cxnChg>
      </pc:sldChg>
      <pc:sldChg chg="addSp delSp modSp add del mod modNotesTx">
        <pc:chgData name="Annie Gilmore Bryant" userId="f7d795f2-1209-4b52-90c4-738122001f90" providerId="ADAL" clId="{72E5A1B4-9F07-4DD0-8512-E3D7D4AC5AEE}" dt="2022-07-10T02:42:35.005" v="7307" actId="47"/>
        <pc:sldMkLst>
          <pc:docMk/>
          <pc:sldMk cId="3342187774" sldId="260"/>
        </pc:sldMkLst>
        <pc:spChg chg="mod">
          <ac:chgData name="Annie Gilmore Bryant" userId="f7d795f2-1209-4b52-90c4-738122001f90" providerId="ADAL" clId="{72E5A1B4-9F07-4DD0-8512-E3D7D4AC5AEE}" dt="2022-07-10T02:39:58.919" v="7306" actId="1076"/>
          <ac:spMkLst>
            <pc:docMk/>
            <pc:sldMk cId="3342187774" sldId="260"/>
            <ac:spMk id="2" creationId="{8B3F99BC-6D8D-49ED-9C4E-C9797E9AD72D}"/>
          </ac:spMkLst>
        </pc:spChg>
        <pc:spChg chg="add del mod">
          <ac:chgData name="Annie Gilmore Bryant" userId="f7d795f2-1209-4b52-90c4-738122001f90" providerId="ADAL" clId="{72E5A1B4-9F07-4DD0-8512-E3D7D4AC5AEE}" dt="2022-07-09T08:36:51.274" v="5395" actId="478"/>
          <ac:spMkLst>
            <pc:docMk/>
            <pc:sldMk cId="3342187774" sldId="260"/>
            <ac:spMk id="11" creationId="{9149E115-8439-4FB8-A21C-87954D8E898D}"/>
          </ac:spMkLst>
        </pc:spChg>
        <pc:spChg chg="mod">
          <ac:chgData name="Annie Gilmore Bryant" userId="f7d795f2-1209-4b52-90c4-738122001f90" providerId="ADAL" clId="{72E5A1B4-9F07-4DD0-8512-E3D7D4AC5AEE}" dt="2022-07-09T06:55:04.124" v="2139" actId="404"/>
          <ac:spMkLst>
            <pc:docMk/>
            <pc:sldMk cId="3342187774" sldId="260"/>
            <ac:spMk id="12" creationId="{6F19C391-1746-48EF-B77A-67A8C4E4D64A}"/>
          </ac:spMkLst>
        </pc:spChg>
        <pc:spChg chg="add mod">
          <ac:chgData name="Annie Gilmore Bryant" userId="f7d795f2-1209-4b52-90c4-738122001f90" providerId="ADAL" clId="{72E5A1B4-9F07-4DD0-8512-E3D7D4AC5AEE}" dt="2022-07-09T06:55:04.124" v="2139" actId="404"/>
          <ac:spMkLst>
            <pc:docMk/>
            <pc:sldMk cId="3342187774" sldId="260"/>
            <ac:spMk id="14" creationId="{8014F858-1688-418E-A976-BB91E272C94A}"/>
          </ac:spMkLst>
        </pc:spChg>
        <pc:spChg chg="mod">
          <ac:chgData name="Annie Gilmore Bryant" userId="f7d795f2-1209-4b52-90c4-738122001f90" providerId="ADAL" clId="{72E5A1B4-9F07-4DD0-8512-E3D7D4AC5AEE}" dt="2022-07-09T06:55:04.124" v="2139" actId="404"/>
          <ac:spMkLst>
            <pc:docMk/>
            <pc:sldMk cId="3342187774" sldId="260"/>
            <ac:spMk id="17" creationId="{C5493749-8593-4B5D-9463-CCE6C3FA0AB2}"/>
          </ac:spMkLst>
        </pc:spChg>
        <pc:spChg chg="mod">
          <ac:chgData name="Annie Gilmore Bryant" userId="f7d795f2-1209-4b52-90c4-738122001f90" providerId="ADAL" clId="{72E5A1B4-9F07-4DD0-8512-E3D7D4AC5AEE}" dt="2022-07-09T06:55:04.124" v="2139" actId="404"/>
          <ac:spMkLst>
            <pc:docMk/>
            <pc:sldMk cId="3342187774" sldId="260"/>
            <ac:spMk id="19" creationId="{74C77024-35C1-4E86-9540-60E145350AAE}"/>
          </ac:spMkLst>
        </pc:spChg>
        <pc:spChg chg="mod">
          <ac:chgData name="Annie Gilmore Bryant" userId="f7d795f2-1209-4b52-90c4-738122001f90" providerId="ADAL" clId="{72E5A1B4-9F07-4DD0-8512-E3D7D4AC5AEE}" dt="2022-07-09T06:55:04.124" v="2139" actId="404"/>
          <ac:spMkLst>
            <pc:docMk/>
            <pc:sldMk cId="3342187774" sldId="260"/>
            <ac:spMk id="22" creationId="{E8FE57FD-4E82-4514-9E9A-CD14FCB766BC}"/>
          </ac:spMkLst>
        </pc:spChg>
        <pc:spChg chg="mod">
          <ac:chgData name="Annie Gilmore Bryant" userId="f7d795f2-1209-4b52-90c4-738122001f90" providerId="ADAL" clId="{72E5A1B4-9F07-4DD0-8512-E3D7D4AC5AEE}" dt="2022-07-09T06:55:04.124" v="2139" actId="404"/>
          <ac:spMkLst>
            <pc:docMk/>
            <pc:sldMk cId="3342187774" sldId="260"/>
            <ac:spMk id="24" creationId="{12DEB200-F768-4950-AC1D-B23497E0211E}"/>
          </ac:spMkLst>
        </pc:spChg>
        <pc:spChg chg="add mod">
          <ac:chgData name="Annie Gilmore Bryant" userId="f7d795f2-1209-4b52-90c4-738122001f90" providerId="ADAL" clId="{72E5A1B4-9F07-4DD0-8512-E3D7D4AC5AEE}" dt="2022-07-09T08:37:17.353" v="5426" actId="1035"/>
          <ac:spMkLst>
            <pc:docMk/>
            <pc:sldMk cId="3342187774" sldId="260"/>
            <ac:spMk id="28" creationId="{88022FA9-811B-46FF-B7A6-D1812AF619CE}"/>
          </ac:spMkLst>
        </pc:spChg>
        <pc:spChg chg="add mod">
          <ac:chgData name="Annie Gilmore Bryant" userId="f7d795f2-1209-4b52-90c4-738122001f90" providerId="ADAL" clId="{72E5A1B4-9F07-4DD0-8512-E3D7D4AC5AEE}" dt="2022-07-09T08:37:23.608" v="5446" actId="1035"/>
          <ac:spMkLst>
            <pc:docMk/>
            <pc:sldMk cId="3342187774" sldId="260"/>
            <ac:spMk id="29" creationId="{3A7133D2-D3D6-48EA-A27F-74C646914D67}"/>
          </ac:spMkLst>
        </pc:spChg>
        <pc:spChg chg="add del mod">
          <ac:chgData name="Annie Gilmore Bryant" userId="f7d795f2-1209-4b52-90c4-738122001f90" providerId="ADAL" clId="{72E5A1B4-9F07-4DD0-8512-E3D7D4AC5AEE}" dt="2022-07-09T08:22:35.689" v="5057" actId="478"/>
          <ac:spMkLst>
            <pc:docMk/>
            <pc:sldMk cId="3342187774" sldId="260"/>
            <ac:spMk id="30" creationId="{1018351A-55B4-43F0-B015-CF91BA36466F}"/>
          </ac:spMkLst>
        </pc:spChg>
        <pc:spChg chg="add del mod">
          <ac:chgData name="Annie Gilmore Bryant" userId="f7d795f2-1209-4b52-90c4-738122001f90" providerId="ADAL" clId="{72E5A1B4-9F07-4DD0-8512-E3D7D4AC5AEE}" dt="2022-07-09T08:22:35.689" v="5057" actId="478"/>
          <ac:spMkLst>
            <pc:docMk/>
            <pc:sldMk cId="3342187774" sldId="260"/>
            <ac:spMk id="31" creationId="{4CA01C80-1C11-4D2C-838E-110335CD402E}"/>
          </ac:spMkLst>
        </pc:spChg>
        <pc:spChg chg="add del mod">
          <ac:chgData name="Annie Gilmore Bryant" userId="f7d795f2-1209-4b52-90c4-738122001f90" providerId="ADAL" clId="{72E5A1B4-9F07-4DD0-8512-E3D7D4AC5AEE}" dt="2022-07-09T08:22:35.689" v="5057" actId="478"/>
          <ac:spMkLst>
            <pc:docMk/>
            <pc:sldMk cId="3342187774" sldId="260"/>
            <ac:spMk id="32" creationId="{DE286829-7CDE-41BF-A5D2-942C76ECAEB8}"/>
          </ac:spMkLst>
        </pc:spChg>
        <pc:spChg chg="add del mod">
          <ac:chgData name="Annie Gilmore Bryant" userId="f7d795f2-1209-4b52-90c4-738122001f90" providerId="ADAL" clId="{72E5A1B4-9F07-4DD0-8512-E3D7D4AC5AEE}" dt="2022-07-09T08:22:35.689" v="5057" actId="478"/>
          <ac:spMkLst>
            <pc:docMk/>
            <pc:sldMk cId="3342187774" sldId="260"/>
            <ac:spMk id="34" creationId="{CE5585B0-187D-4792-9915-7429540C5B15}"/>
          </ac:spMkLst>
        </pc:spChg>
        <pc:spChg chg="add del mod">
          <ac:chgData name="Annie Gilmore Bryant" userId="f7d795f2-1209-4b52-90c4-738122001f90" providerId="ADAL" clId="{72E5A1B4-9F07-4DD0-8512-E3D7D4AC5AEE}" dt="2022-07-09T08:22:35.689" v="5057" actId="478"/>
          <ac:spMkLst>
            <pc:docMk/>
            <pc:sldMk cId="3342187774" sldId="260"/>
            <ac:spMk id="35" creationId="{2986B777-C306-4C1D-9BAD-B98109DA0966}"/>
          </ac:spMkLst>
        </pc:spChg>
        <pc:spChg chg="add del mod">
          <ac:chgData name="Annie Gilmore Bryant" userId="f7d795f2-1209-4b52-90c4-738122001f90" providerId="ADAL" clId="{72E5A1B4-9F07-4DD0-8512-E3D7D4AC5AEE}" dt="2022-07-09T08:22:35.689" v="5057" actId="478"/>
          <ac:spMkLst>
            <pc:docMk/>
            <pc:sldMk cId="3342187774" sldId="260"/>
            <ac:spMk id="36" creationId="{F9CCC1A9-A027-4433-8126-581129B9265E}"/>
          </ac:spMkLst>
        </pc:spChg>
        <pc:spChg chg="add del mod">
          <ac:chgData name="Annie Gilmore Bryant" userId="f7d795f2-1209-4b52-90c4-738122001f90" providerId="ADAL" clId="{72E5A1B4-9F07-4DD0-8512-E3D7D4AC5AEE}" dt="2022-07-09T08:22:35.689" v="5057" actId="478"/>
          <ac:spMkLst>
            <pc:docMk/>
            <pc:sldMk cId="3342187774" sldId="260"/>
            <ac:spMk id="39" creationId="{63FA4A3C-570D-478B-BFE9-7F9AADC81C02}"/>
          </ac:spMkLst>
        </pc:spChg>
        <pc:spChg chg="add mod">
          <ac:chgData name="Annie Gilmore Bryant" userId="f7d795f2-1209-4b52-90c4-738122001f90" providerId="ADAL" clId="{72E5A1B4-9F07-4DD0-8512-E3D7D4AC5AEE}" dt="2022-07-09T08:36:03.631" v="5370" actId="1037"/>
          <ac:spMkLst>
            <pc:docMk/>
            <pc:sldMk cId="3342187774" sldId="260"/>
            <ac:spMk id="44" creationId="{80A8B209-1F0A-480B-88A2-28DE1E07771F}"/>
          </ac:spMkLst>
        </pc:spChg>
        <pc:spChg chg="add mod">
          <ac:chgData name="Annie Gilmore Bryant" userId="f7d795f2-1209-4b52-90c4-738122001f90" providerId="ADAL" clId="{72E5A1B4-9F07-4DD0-8512-E3D7D4AC5AEE}" dt="2022-07-09T08:39:23.358" v="5480" actId="1035"/>
          <ac:spMkLst>
            <pc:docMk/>
            <pc:sldMk cId="3342187774" sldId="260"/>
            <ac:spMk id="49" creationId="{1E6A5480-69D0-4AEA-94D7-E23CA1BB402C}"/>
          </ac:spMkLst>
        </pc:spChg>
        <pc:spChg chg="mod">
          <ac:chgData name="Annie Gilmore Bryant" userId="f7d795f2-1209-4b52-90c4-738122001f90" providerId="ADAL" clId="{72E5A1B4-9F07-4DD0-8512-E3D7D4AC5AEE}" dt="2022-07-09T08:36:03.631" v="5370" actId="1037"/>
          <ac:spMkLst>
            <pc:docMk/>
            <pc:sldMk cId="3342187774" sldId="260"/>
            <ac:spMk id="53" creationId="{69085F88-46DC-4136-B9BC-8215385736C7}"/>
          </ac:spMkLst>
        </pc:spChg>
        <pc:spChg chg="mod">
          <ac:chgData name="Annie Gilmore Bryant" userId="f7d795f2-1209-4b52-90c4-738122001f90" providerId="ADAL" clId="{72E5A1B4-9F07-4DD0-8512-E3D7D4AC5AEE}" dt="2022-07-09T08:36:03.631" v="5370" actId="1037"/>
          <ac:spMkLst>
            <pc:docMk/>
            <pc:sldMk cId="3342187774" sldId="260"/>
            <ac:spMk id="54" creationId="{EDDE96A2-63D7-4D9A-9C88-77C9CF7497A3}"/>
          </ac:spMkLst>
        </pc:spChg>
        <pc:spChg chg="mod">
          <ac:chgData name="Annie Gilmore Bryant" userId="f7d795f2-1209-4b52-90c4-738122001f90" providerId="ADAL" clId="{72E5A1B4-9F07-4DD0-8512-E3D7D4AC5AEE}" dt="2022-07-09T08:36:03.631" v="5370" actId="1037"/>
          <ac:spMkLst>
            <pc:docMk/>
            <pc:sldMk cId="3342187774" sldId="260"/>
            <ac:spMk id="55" creationId="{9477F427-EA45-40BC-8D47-41B6AC6392A0}"/>
          </ac:spMkLst>
        </pc:spChg>
        <pc:spChg chg="mod">
          <ac:chgData name="Annie Gilmore Bryant" userId="f7d795f2-1209-4b52-90c4-738122001f90" providerId="ADAL" clId="{72E5A1B4-9F07-4DD0-8512-E3D7D4AC5AEE}" dt="2022-07-09T08:36:03.631" v="5370" actId="1037"/>
          <ac:spMkLst>
            <pc:docMk/>
            <pc:sldMk cId="3342187774" sldId="260"/>
            <ac:spMk id="56" creationId="{2623411E-4FD1-4F85-B747-F9917FF5CE83}"/>
          </ac:spMkLst>
        </pc:spChg>
        <pc:spChg chg="mod">
          <ac:chgData name="Annie Gilmore Bryant" userId="f7d795f2-1209-4b52-90c4-738122001f90" providerId="ADAL" clId="{72E5A1B4-9F07-4DD0-8512-E3D7D4AC5AEE}" dt="2022-07-09T08:36:03.631" v="5370" actId="1037"/>
          <ac:spMkLst>
            <pc:docMk/>
            <pc:sldMk cId="3342187774" sldId="260"/>
            <ac:spMk id="57" creationId="{AE8682DD-E4CE-49E4-BC16-F32ECA54A2FB}"/>
          </ac:spMkLst>
        </pc:spChg>
        <pc:spChg chg="mod">
          <ac:chgData name="Annie Gilmore Bryant" userId="f7d795f2-1209-4b52-90c4-738122001f90" providerId="ADAL" clId="{72E5A1B4-9F07-4DD0-8512-E3D7D4AC5AEE}" dt="2022-07-09T08:36:03.631" v="5370" actId="1037"/>
          <ac:spMkLst>
            <pc:docMk/>
            <pc:sldMk cId="3342187774" sldId="260"/>
            <ac:spMk id="58" creationId="{A4E59DF2-B4F6-45B8-82E0-D1F67911A428}"/>
          </ac:spMkLst>
        </pc:spChg>
        <pc:spChg chg="mod">
          <ac:chgData name="Annie Gilmore Bryant" userId="f7d795f2-1209-4b52-90c4-738122001f90" providerId="ADAL" clId="{72E5A1B4-9F07-4DD0-8512-E3D7D4AC5AEE}" dt="2022-07-09T08:36:03.631" v="5370" actId="1037"/>
          <ac:spMkLst>
            <pc:docMk/>
            <pc:sldMk cId="3342187774" sldId="260"/>
            <ac:spMk id="60" creationId="{1505ED69-791D-4AD6-B0D0-6D187A22DA8D}"/>
          </ac:spMkLst>
        </pc:spChg>
        <pc:spChg chg="mod">
          <ac:chgData name="Annie Gilmore Bryant" userId="f7d795f2-1209-4b52-90c4-738122001f90" providerId="ADAL" clId="{72E5A1B4-9F07-4DD0-8512-E3D7D4AC5AEE}" dt="2022-07-09T08:36:03.631" v="5370" actId="1037"/>
          <ac:spMkLst>
            <pc:docMk/>
            <pc:sldMk cId="3342187774" sldId="260"/>
            <ac:spMk id="61" creationId="{983487F8-52BE-4D06-8DEC-1D0F5A923294}"/>
          </ac:spMkLst>
        </pc:spChg>
        <pc:spChg chg="mod">
          <ac:chgData name="Annie Gilmore Bryant" userId="f7d795f2-1209-4b52-90c4-738122001f90" providerId="ADAL" clId="{72E5A1B4-9F07-4DD0-8512-E3D7D4AC5AEE}" dt="2022-07-09T08:36:03.631" v="5370" actId="1037"/>
          <ac:spMkLst>
            <pc:docMk/>
            <pc:sldMk cId="3342187774" sldId="260"/>
            <ac:spMk id="62" creationId="{9441B2D7-2686-42E7-A16C-D72A3073FB8D}"/>
          </ac:spMkLst>
        </pc:spChg>
        <pc:spChg chg="mod">
          <ac:chgData name="Annie Gilmore Bryant" userId="f7d795f2-1209-4b52-90c4-738122001f90" providerId="ADAL" clId="{72E5A1B4-9F07-4DD0-8512-E3D7D4AC5AEE}" dt="2022-07-09T08:36:03.631" v="5370" actId="1037"/>
          <ac:spMkLst>
            <pc:docMk/>
            <pc:sldMk cId="3342187774" sldId="260"/>
            <ac:spMk id="64" creationId="{B43337C5-624B-4837-B018-C60B11FF2A46}"/>
          </ac:spMkLst>
        </pc:spChg>
        <pc:spChg chg="mod">
          <ac:chgData name="Annie Gilmore Bryant" userId="f7d795f2-1209-4b52-90c4-738122001f90" providerId="ADAL" clId="{72E5A1B4-9F07-4DD0-8512-E3D7D4AC5AEE}" dt="2022-07-09T08:36:03.631" v="5370" actId="1037"/>
          <ac:spMkLst>
            <pc:docMk/>
            <pc:sldMk cId="3342187774" sldId="260"/>
            <ac:spMk id="65" creationId="{911BEEA5-896C-40D6-9460-B1D9924D01CB}"/>
          </ac:spMkLst>
        </pc:spChg>
        <pc:spChg chg="mod">
          <ac:chgData name="Annie Gilmore Bryant" userId="f7d795f2-1209-4b52-90c4-738122001f90" providerId="ADAL" clId="{72E5A1B4-9F07-4DD0-8512-E3D7D4AC5AEE}" dt="2022-07-09T08:36:59.530" v="5415" actId="1036"/>
          <ac:spMkLst>
            <pc:docMk/>
            <pc:sldMk cId="3342187774" sldId="260"/>
            <ac:spMk id="70" creationId="{97EDD802-C34E-4D98-9466-DAB54C7C7E0A}"/>
          </ac:spMkLst>
        </pc:spChg>
        <pc:spChg chg="add mod">
          <ac:chgData name="Annie Gilmore Bryant" userId="f7d795f2-1209-4b52-90c4-738122001f90" providerId="ADAL" clId="{72E5A1B4-9F07-4DD0-8512-E3D7D4AC5AEE}" dt="2022-07-09T08:40:39.860" v="5514" actId="1035"/>
          <ac:spMkLst>
            <pc:docMk/>
            <pc:sldMk cId="3342187774" sldId="260"/>
            <ac:spMk id="72" creationId="{0911332A-466E-406E-8B29-F77FE138067C}"/>
          </ac:spMkLst>
        </pc:spChg>
        <pc:spChg chg="add del mod">
          <ac:chgData name="Annie Gilmore Bryant" userId="f7d795f2-1209-4b52-90c4-738122001f90" providerId="ADAL" clId="{72E5A1B4-9F07-4DD0-8512-E3D7D4AC5AEE}" dt="2022-07-09T08:33:04.763" v="5278"/>
          <ac:spMkLst>
            <pc:docMk/>
            <pc:sldMk cId="3342187774" sldId="260"/>
            <ac:spMk id="73" creationId="{77143F68-DD1F-4D56-9856-0AEE1CD1D8EC}"/>
          </ac:spMkLst>
        </pc:spChg>
        <pc:spChg chg="add mod">
          <ac:chgData name="Annie Gilmore Bryant" userId="f7d795f2-1209-4b52-90c4-738122001f90" providerId="ADAL" clId="{72E5A1B4-9F07-4DD0-8512-E3D7D4AC5AEE}" dt="2022-07-09T08:39:27.192" v="5481" actId="1076"/>
          <ac:spMkLst>
            <pc:docMk/>
            <pc:sldMk cId="3342187774" sldId="260"/>
            <ac:spMk id="74" creationId="{1D101B5F-B6F4-40F7-864A-6CE995F8C4D4}"/>
          </ac:spMkLst>
        </pc:spChg>
        <pc:spChg chg="add del mod">
          <ac:chgData name="Annie Gilmore Bryant" userId="f7d795f2-1209-4b52-90c4-738122001f90" providerId="ADAL" clId="{72E5A1B4-9F07-4DD0-8512-E3D7D4AC5AEE}" dt="2022-07-09T08:36:51.274" v="5395" actId="478"/>
          <ac:spMkLst>
            <pc:docMk/>
            <pc:sldMk cId="3342187774" sldId="260"/>
            <ac:spMk id="75" creationId="{6398A7EF-1516-428A-9583-A2C322365583}"/>
          </ac:spMkLst>
        </pc:spChg>
        <pc:spChg chg="add del mod">
          <ac:chgData name="Annie Gilmore Bryant" userId="f7d795f2-1209-4b52-90c4-738122001f90" providerId="ADAL" clId="{72E5A1B4-9F07-4DD0-8512-E3D7D4AC5AEE}" dt="2022-07-09T08:36:45.673" v="5394" actId="478"/>
          <ac:spMkLst>
            <pc:docMk/>
            <pc:sldMk cId="3342187774" sldId="260"/>
            <ac:spMk id="76" creationId="{63ABF6CA-84D6-4F54-86DC-685FCDAB4D05}"/>
          </ac:spMkLst>
        </pc:spChg>
        <pc:spChg chg="del mod topLvl">
          <ac:chgData name="Annie Gilmore Bryant" userId="f7d795f2-1209-4b52-90c4-738122001f90" providerId="ADAL" clId="{72E5A1B4-9F07-4DD0-8512-E3D7D4AC5AEE}" dt="2022-07-09T08:34:51.746" v="5305" actId="478"/>
          <ac:spMkLst>
            <pc:docMk/>
            <pc:sldMk cId="3342187774" sldId="260"/>
            <ac:spMk id="78" creationId="{F6A23D9A-135F-4A39-9C82-43D1B5E20A75}"/>
          </ac:spMkLst>
        </pc:spChg>
        <pc:spChg chg="mod topLvl">
          <ac:chgData name="Annie Gilmore Bryant" userId="f7d795f2-1209-4b52-90c4-738122001f90" providerId="ADAL" clId="{72E5A1B4-9F07-4DD0-8512-E3D7D4AC5AEE}" dt="2022-07-09T08:40:39.860" v="5514" actId="1035"/>
          <ac:spMkLst>
            <pc:docMk/>
            <pc:sldMk cId="3342187774" sldId="260"/>
            <ac:spMk id="80" creationId="{5A2D1992-FB37-4349-B55A-9570F1A5031E}"/>
          </ac:spMkLst>
        </pc:spChg>
        <pc:spChg chg="add mod">
          <ac:chgData name="Annie Gilmore Bryant" userId="f7d795f2-1209-4b52-90c4-738122001f90" providerId="ADAL" clId="{72E5A1B4-9F07-4DD0-8512-E3D7D4AC5AEE}" dt="2022-07-09T08:40:39.860" v="5514" actId="1035"/>
          <ac:spMkLst>
            <pc:docMk/>
            <pc:sldMk cId="3342187774" sldId="260"/>
            <ac:spMk id="81" creationId="{C34A065A-12E1-4B5E-AB73-F7D58901B251}"/>
          </ac:spMkLst>
        </pc:spChg>
        <pc:spChg chg="add del mod">
          <ac:chgData name="Annie Gilmore Bryant" userId="f7d795f2-1209-4b52-90c4-738122001f90" providerId="ADAL" clId="{72E5A1B4-9F07-4DD0-8512-E3D7D4AC5AEE}" dt="2022-07-09T08:35:50.128" v="5360" actId="478"/>
          <ac:spMkLst>
            <pc:docMk/>
            <pc:sldMk cId="3342187774" sldId="260"/>
            <ac:spMk id="82" creationId="{8AA091E8-0B5F-4F12-9F36-0D5E2FF71E10}"/>
          </ac:spMkLst>
        </pc:spChg>
        <pc:spChg chg="add mod">
          <ac:chgData name="Annie Gilmore Bryant" userId="f7d795f2-1209-4b52-90c4-738122001f90" providerId="ADAL" clId="{72E5A1B4-9F07-4DD0-8512-E3D7D4AC5AEE}" dt="2022-07-09T08:40:39.860" v="5514" actId="1035"/>
          <ac:spMkLst>
            <pc:docMk/>
            <pc:sldMk cId="3342187774" sldId="260"/>
            <ac:spMk id="83" creationId="{517A2B53-1A7B-4067-AE81-997DCA0C76A1}"/>
          </ac:spMkLst>
        </pc:spChg>
        <pc:spChg chg="add mod">
          <ac:chgData name="Annie Gilmore Bryant" userId="f7d795f2-1209-4b52-90c4-738122001f90" providerId="ADAL" clId="{72E5A1B4-9F07-4DD0-8512-E3D7D4AC5AEE}" dt="2022-07-09T08:40:39.860" v="5514" actId="1035"/>
          <ac:spMkLst>
            <pc:docMk/>
            <pc:sldMk cId="3342187774" sldId="260"/>
            <ac:spMk id="86" creationId="{6E4E97DA-08E8-4929-BD45-70C73B3D1CB7}"/>
          </ac:spMkLst>
        </pc:spChg>
        <pc:spChg chg="mod topLvl">
          <ac:chgData name="Annie Gilmore Bryant" userId="f7d795f2-1209-4b52-90c4-738122001f90" providerId="ADAL" clId="{72E5A1B4-9F07-4DD0-8512-E3D7D4AC5AEE}" dt="2022-07-09T08:41:54.878" v="5531" actId="165"/>
          <ac:spMkLst>
            <pc:docMk/>
            <pc:sldMk cId="3342187774" sldId="260"/>
            <ac:spMk id="89" creationId="{80150479-62FD-4B63-816A-B76E68F2C487}"/>
          </ac:spMkLst>
        </pc:spChg>
        <pc:spChg chg="mod topLvl">
          <ac:chgData name="Annie Gilmore Bryant" userId="f7d795f2-1209-4b52-90c4-738122001f90" providerId="ADAL" clId="{72E5A1B4-9F07-4DD0-8512-E3D7D4AC5AEE}" dt="2022-07-09T08:41:54.878" v="5531" actId="165"/>
          <ac:spMkLst>
            <pc:docMk/>
            <pc:sldMk cId="3342187774" sldId="260"/>
            <ac:spMk id="90" creationId="{3C422A80-4FB9-4021-82A6-F518A41BEDDB}"/>
          </ac:spMkLst>
        </pc:spChg>
        <pc:spChg chg="del mod topLvl">
          <ac:chgData name="Annie Gilmore Bryant" userId="f7d795f2-1209-4b52-90c4-738122001f90" providerId="ADAL" clId="{72E5A1B4-9F07-4DD0-8512-E3D7D4AC5AEE}" dt="2022-07-09T08:42:53.045" v="5543" actId="478"/>
          <ac:spMkLst>
            <pc:docMk/>
            <pc:sldMk cId="3342187774" sldId="260"/>
            <ac:spMk id="92" creationId="{738F3B13-B017-4287-A999-EEAED467C8DE}"/>
          </ac:spMkLst>
        </pc:spChg>
        <pc:spChg chg="del mod topLvl">
          <ac:chgData name="Annie Gilmore Bryant" userId="f7d795f2-1209-4b52-90c4-738122001f90" providerId="ADAL" clId="{72E5A1B4-9F07-4DD0-8512-E3D7D4AC5AEE}" dt="2022-07-09T08:42:58.711" v="5544" actId="478"/>
          <ac:spMkLst>
            <pc:docMk/>
            <pc:sldMk cId="3342187774" sldId="260"/>
            <ac:spMk id="93" creationId="{F11FF0A1-79D8-430A-9138-C8945CD2D2E7}"/>
          </ac:spMkLst>
        </pc:spChg>
        <pc:spChg chg="mod topLvl">
          <ac:chgData name="Annie Gilmore Bryant" userId="f7d795f2-1209-4b52-90c4-738122001f90" providerId="ADAL" clId="{72E5A1B4-9F07-4DD0-8512-E3D7D4AC5AEE}" dt="2022-07-09T08:41:54.878" v="5531" actId="165"/>
          <ac:spMkLst>
            <pc:docMk/>
            <pc:sldMk cId="3342187774" sldId="260"/>
            <ac:spMk id="96" creationId="{96FCEC95-3D54-472F-BC71-1B9CCC729ABB}"/>
          </ac:spMkLst>
        </pc:spChg>
        <pc:spChg chg="add mod">
          <ac:chgData name="Annie Gilmore Bryant" userId="f7d795f2-1209-4b52-90c4-738122001f90" providerId="ADAL" clId="{72E5A1B4-9F07-4DD0-8512-E3D7D4AC5AEE}" dt="2022-07-09T08:42:21.105" v="5537" actId="14100"/>
          <ac:spMkLst>
            <pc:docMk/>
            <pc:sldMk cId="3342187774" sldId="260"/>
            <ac:spMk id="97" creationId="{9DC2404A-09EC-4654-BDEC-1CD2B07C26EF}"/>
          </ac:spMkLst>
        </pc:spChg>
        <pc:grpChg chg="add del mod">
          <ac:chgData name="Annie Gilmore Bryant" userId="f7d795f2-1209-4b52-90c4-738122001f90" providerId="ADAL" clId="{72E5A1B4-9F07-4DD0-8512-E3D7D4AC5AEE}" dt="2022-07-09T08:30:50.270" v="5211" actId="478"/>
          <ac:grpSpMkLst>
            <pc:docMk/>
            <pc:sldMk cId="3342187774" sldId="260"/>
            <ac:grpSpMk id="7" creationId="{FC157DAC-E629-4076-B368-25D49CB46C4F}"/>
          </ac:grpSpMkLst>
        </pc:grpChg>
        <pc:grpChg chg="add mod">
          <ac:chgData name="Annie Gilmore Bryant" userId="f7d795f2-1209-4b52-90c4-738122001f90" providerId="ADAL" clId="{72E5A1B4-9F07-4DD0-8512-E3D7D4AC5AEE}" dt="2022-07-09T06:53:09.095" v="2129" actId="164"/>
          <ac:grpSpMkLst>
            <pc:docMk/>
            <pc:sldMk cId="3342187774" sldId="260"/>
            <ac:grpSpMk id="9" creationId="{25367917-553A-41CA-896A-CFED1AF49C14}"/>
          </ac:grpSpMkLst>
        </pc:grpChg>
        <pc:grpChg chg="add del mod">
          <ac:chgData name="Annie Gilmore Bryant" userId="f7d795f2-1209-4b52-90c4-738122001f90" providerId="ADAL" clId="{72E5A1B4-9F07-4DD0-8512-E3D7D4AC5AEE}" dt="2022-07-09T08:30:50.270" v="5211" actId="478"/>
          <ac:grpSpMkLst>
            <pc:docMk/>
            <pc:sldMk cId="3342187774" sldId="260"/>
            <ac:grpSpMk id="16" creationId="{FFC3F9F0-1E6F-40FF-BA89-2540A7228932}"/>
          </ac:grpSpMkLst>
        </pc:grpChg>
        <pc:grpChg chg="add del mod">
          <ac:chgData name="Annie Gilmore Bryant" userId="f7d795f2-1209-4b52-90c4-738122001f90" providerId="ADAL" clId="{72E5A1B4-9F07-4DD0-8512-E3D7D4AC5AEE}" dt="2022-07-09T08:20:54.472" v="5022" actId="478"/>
          <ac:grpSpMkLst>
            <pc:docMk/>
            <pc:sldMk cId="3342187774" sldId="260"/>
            <ac:grpSpMk id="21" creationId="{FCFB7329-DEDA-4DB1-ABEF-478F0E0452AB}"/>
          </ac:grpSpMkLst>
        </pc:grpChg>
        <pc:grpChg chg="add mod">
          <ac:chgData name="Annie Gilmore Bryant" userId="f7d795f2-1209-4b52-90c4-738122001f90" providerId="ADAL" clId="{72E5A1B4-9F07-4DD0-8512-E3D7D4AC5AEE}" dt="2022-07-09T08:36:03.631" v="5370" actId="1037"/>
          <ac:grpSpMkLst>
            <pc:docMk/>
            <pc:sldMk cId="3342187774" sldId="260"/>
            <ac:grpSpMk id="47" creationId="{93EB6CE6-F1EE-4252-8D40-3590FF6676AA}"/>
          </ac:grpSpMkLst>
        </pc:grpChg>
        <pc:grpChg chg="add mod">
          <ac:chgData name="Annie Gilmore Bryant" userId="f7d795f2-1209-4b52-90c4-738122001f90" providerId="ADAL" clId="{72E5A1B4-9F07-4DD0-8512-E3D7D4AC5AEE}" dt="2022-07-09T08:36:14.389" v="5387" actId="1038"/>
          <ac:grpSpMkLst>
            <pc:docMk/>
            <pc:sldMk cId="3342187774" sldId="260"/>
            <ac:grpSpMk id="50" creationId="{4AE0430C-2C40-482F-BDDD-AD7A26CD9FB6}"/>
          </ac:grpSpMkLst>
        </pc:grpChg>
        <pc:grpChg chg="mod">
          <ac:chgData name="Annie Gilmore Bryant" userId="f7d795f2-1209-4b52-90c4-738122001f90" providerId="ADAL" clId="{72E5A1B4-9F07-4DD0-8512-E3D7D4AC5AEE}" dt="2022-07-09T08:36:03.631" v="5370" actId="1037"/>
          <ac:grpSpMkLst>
            <pc:docMk/>
            <pc:sldMk cId="3342187774" sldId="260"/>
            <ac:grpSpMk id="51" creationId="{2B03BD43-B2B7-4D40-BD45-34DD508A0D95}"/>
          </ac:grpSpMkLst>
        </pc:grpChg>
        <pc:grpChg chg="mod">
          <ac:chgData name="Annie Gilmore Bryant" userId="f7d795f2-1209-4b52-90c4-738122001f90" providerId="ADAL" clId="{72E5A1B4-9F07-4DD0-8512-E3D7D4AC5AEE}" dt="2022-07-09T08:36:03.631" v="5370" actId="1037"/>
          <ac:grpSpMkLst>
            <pc:docMk/>
            <pc:sldMk cId="3342187774" sldId="260"/>
            <ac:grpSpMk id="52" creationId="{4CD711EF-A077-4666-9A8B-352EAF34AD05}"/>
          </ac:grpSpMkLst>
        </pc:grpChg>
        <pc:grpChg chg="mod">
          <ac:chgData name="Annie Gilmore Bryant" userId="f7d795f2-1209-4b52-90c4-738122001f90" providerId="ADAL" clId="{72E5A1B4-9F07-4DD0-8512-E3D7D4AC5AEE}" dt="2022-07-09T08:36:03.631" v="5370" actId="1037"/>
          <ac:grpSpMkLst>
            <pc:docMk/>
            <pc:sldMk cId="3342187774" sldId="260"/>
            <ac:grpSpMk id="63" creationId="{4DD13786-2DC9-47B9-9E83-B0DAA7B1907B}"/>
          </ac:grpSpMkLst>
        </pc:grpChg>
        <pc:grpChg chg="add mod">
          <ac:chgData name="Annie Gilmore Bryant" userId="f7d795f2-1209-4b52-90c4-738122001f90" providerId="ADAL" clId="{72E5A1B4-9F07-4DD0-8512-E3D7D4AC5AEE}" dt="2022-07-09T08:40:33.411" v="5510" actId="14100"/>
          <ac:grpSpMkLst>
            <pc:docMk/>
            <pc:sldMk cId="3342187774" sldId="260"/>
            <ac:grpSpMk id="68" creationId="{A60DC81E-5392-48C3-891F-B934953813EF}"/>
          </ac:grpSpMkLst>
        </pc:grpChg>
        <pc:grpChg chg="add del mod">
          <ac:chgData name="Annie Gilmore Bryant" userId="f7d795f2-1209-4b52-90c4-738122001f90" providerId="ADAL" clId="{72E5A1B4-9F07-4DD0-8512-E3D7D4AC5AEE}" dt="2022-07-09T08:34:04.547" v="5294" actId="165"/>
          <ac:grpSpMkLst>
            <pc:docMk/>
            <pc:sldMk cId="3342187774" sldId="260"/>
            <ac:grpSpMk id="77" creationId="{F4F3D698-76FD-441C-8B39-F23303286915}"/>
          </ac:grpSpMkLst>
        </pc:grpChg>
        <pc:grpChg chg="add del mod">
          <ac:chgData name="Annie Gilmore Bryant" userId="f7d795f2-1209-4b52-90c4-738122001f90" providerId="ADAL" clId="{72E5A1B4-9F07-4DD0-8512-E3D7D4AC5AEE}" dt="2022-07-09T08:41:20.446" v="5523" actId="165"/>
          <ac:grpSpMkLst>
            <pc:docMk/>
            <pc:sldMk cId="3342187774" sldId="260"/>
            <ac:grpSpMk id="87" creationId="{C99113A1-D9CE-4327-A160-AFE944899BE2}"/>
          </ac:grpSpMkLst>
        </pc:grpChg>
        <pc:grpChg chg="del mod topLvl">
          <ac:chgData name="Annie Gilmore Bryant" userId="f7d795f2-1209-4b52-90c4-738122001f90" providerId="ADAL" clId="{72E5A1B4-9F07-4DD0-8512-E3D7D4AC5AEE}" dt="2022-07-09T08:41:29.362" v="5524" actId="165"/>
          <ac:grpSpMkLst>
            <pc:docMk/>
            <pc:sldMk cId="3342187774" sldId="260"/>
            <ac:grpSpMk id="88" creationId="{00E7E559-E9BC-46CA-B2D3-212110666FD7}"/>
          </ac:grpSpMkLst>
        </pc:grpChg>
        <pc:grpChg chg="del">
          <ac:chgData name="Annie Gilmore Bryant" userId="f7d795f2-1209-4b52-90c4-738122001f90" providerId="ADAL" clId="{72E5A1B4-9F07-4DD0-8512-E3D7D4AC5AEE}" dt="2022-07-06T11:39:31.520" v="358" actId="478"/>
          <ac:grpSpMkLst>
            <pc:docMk/>
            <pc:sldMk cId="3342187774" sldId="260"/>
            <ac:grpSpMk id="90" creationId="{782421A3-57A2-4143-B726-FB28AFAE77BF}"/>
          </ac:grpSpMkLst>
        </pc:grpChg>
        <pc:grpChg chg="add del mod">
          <ac:chgData name="Annie Gilmore Bryant" userId="f7d795f2-1209-4b52-90c4-738122001f90" providerId="ADAL" clId="{72E5A1B4-9F07-4DD0-8512-E3D7D4AC5AEE}" dt="2022-07-09T08:41:54.878" v="5531" actId="165"/>
          <ac:grpSpMkLst>
            <pc:docMk/>
            <pc:sldMk cId="3342187774" sldId="260"/>
            <ac:grpSpMk id="98" creationId="{76BF004D-B9E4-4DF1-A60C-68C16890F28F}"/>
          </ac:grpSpMkLst>
        </pc:grpChg>
        <pc:graphicFrameChg chg="add del mod modGraphic">
          <ac:chgData name="Annie Gilmore Bryant" userId="f7d795f2-1209-4b52-90c4-738122001f90" providerId="ADAL" clId="{72E5A1B4-9F07-4DD0-8512-E3D7D4AC5AEE}" dt="2022-07-09T08:22:35.689" v="5057" actId="478"/>
          <ac:graphicFrameMkLst>
            <pc:docMk/>
            <pc:sldMk cId="3342187774" sldId="260"/>
            <ac:graphicFrameMk id="33" creationId="{A1B4AE79-9296-4EEC-9684-3430802F182F}"/>
          </ac:graphicFrameMkLst>
        </pc:graphicFrameChg>
        <pc:picChg chg="add del mod">
          <ac:chgData name="Annie Gilmore Bryant" userId="f7d795f2-1209-4b52-90c4-738122001f90" providerId="ADAL" clId="{72E5A1B4-9F07-4DD0-8512-E3D7D4AC5AEE}" dt="2022-07-09T08:36:51.274" v="5395" actId="478"/>
          <ac:picMkLst>
            <pc:docMk/>
            <pc:sldMk cId="3342187774" sldId="260"/>
            <ac:picMk id="4" creationId="{F1EBAFC1-8CB8-4AF6-A086-B523C7F7EB2F}"/>
          </ac:picMkLst>
        </pc:picChg>
        <pc:picChg chg="add del mod">
          <ac:chgData name="Annie Gilmore Bryant" userId="f7d795f2-1209-4b52-90c4-738122001f90" providerId="ADAL" clId="{72E5A1B4-9F07-4DD0-8512-E3D7D4AC5AEE}" dt="2022-07-09T08:36:51.274" v="5395" actId="478"/>
          <ac:picMkLst>
            <pc:docMk/>
            <pc:sldMk cId="3342187774" sldId="260"/>
            <ac:picMk id="6" creationId="{DBEE8CA0-E04D-4C5E-A978-F6115368038C}"/>
          </ac:picMkLst>
        </pc:picChg>
        <pc:picChg chg="add del mod modCrop">
          <ac:chgData name="Annie Gilmore Bryant" userId="f7d795f2-1209-4b52-90c4-738122001f90" providerId="ADAL" clId="{72E5A1B4-9F07-4DD0-8512-E3D7D4AC5AEE}" dt="2022-07-09T08:36:51.274" v="5395" actId="478"/>
          <ac:picMkLst>
            <pc:docMk/>
            <pc:sldMk cId="3342187774" sldId="260"/>
            <ac:picMk id="8" creationId="{477866AA-35B0-486C-87EC-6298F78D3C77}"/>
          </ac:picMkLst>
        </pc:picChg>
        <pc:picChg chg="add del mod modCrop">
          <ac:chgData name="Annie Gilmore Bryant" userId="f7d795f2-1209-4b52-90c4-738122001f90" providerId="ADAL" clId="{72E5A1B4-9F07-4DD0-8512-E3D7D4AC5AEE}" dt="2022-07-09T08:36:51.274" v="5395" actId="478"/>
          <ac:picMkLst>
            <pc:docMk/>
            <pc:sldMk cId="3342187774" sldId="260"/>
            <ac:picMk id="10" creationId="{7630ACA5-5A7D-4F46-8A88-76D8684175D8}"/>
          </ac:picMkLst>
        </pc:picChg>
        <pc:picChg chg="mod">
          <ac:chgData name="Annie Gilmore Bryant" userId="f7d795f2-1209-4b52-90c4-738122001f90" providerId="ADAL" clId="{72E5A1B4-9F07-4DD0-8512-E3D7D4AC5AEE}" dt="2022-07-09T06:52:51.792" v="2117"/>
          <ac:picMkLst>
            <pc:docMk/>
            <pc:sldMk cId="3342187774" sldId="260"/>
            <ac:picMk id="13" creationId="{97DBF281-603F-4A66-92CA-21D71435803B}"/>
          </ac:picMkLst>
        </pc:picChg>
        <pc:picChg chg="mod">
          <ac:chgData name="Annie Gilmore Bryant" userId="f7d795f2-1209-4b52-90c4-738122001f90" providerId="ADAL" clId="{72E5A1B4-9F07-4DD0-8512-E3D7D4AC5AEE}" dt="2022-07-09T06:52:51.792" v="2117"/>
          <ac:picMkLst>
            <pc:docMk/>
            <pc:sldMk cId="3342187774" sldId="260"/>
            <ac:picMk id="18" creationId="{6647DA8C-59F4-47BA-9393-442B56F2A1D8}"/>
          </ac:picMkLst>
        </pc:picChg>
        <pc:picChg chg="mod">
          <ac:chgData name="Annie Gilmore Bryant" userId="f7d795f2-1209-4b52-90c4-738122001f90" providerId="ADAL" clId="{72E5A1B4-9F07-4DD0-8512-E3D7D4AC5AEE}" dt="2022-07-09T06:52:51.792" v="2117"/>
          <ac:picMkLst>
            <pc:docMk/>
            <pc:sldMk cId="3342187774" sldId="260"/>
            <ac:picMk id="23" creationId="{22398D54-B972-43EC-A64A-5D8587B4FEE4}"/>
          </ac:picMkLst>
        </pc:picChg>
        <pc:picChg chg="add mod">
          <ac:chgData name="Annie Gilmore Bryant" userId="f7d795f2-1209-4b52-90c4-738122001f90" providerId="ADAL" clId="{72E5A1B4-9F07-4DD0-8512-E3D7D4AC5AEE}" dt="2022-07-09T08:36:03.631" v="5370" actId="1037"/>
          <ac:picMkLst>
            <pc:docMk/>
            <pc:sldMk cId="3342187774" sldId="260"/>
            <ac:picMk id="43" creationId="{AA733021-FE80-4E83-9A5B-9F87CAFBAF63}"/>
          </ac:picMkLst>
        </pc:picChg>
        <pc:picChg chg="mod">
          <ac:chgData name="Annie Gilmore Bryant" userId="f7d795f2-1209-4b52-90c4-738122001f90" providerId="ADAL" clId="{72E5A1B4-9F07-4DD0-8512-E3D7D4AC5AEE}" dt="2022-07-09T08:36:03.631" v="5370" actId="1037"/>
          <ac:picMkLst>
            <pc:docMk/>
            <pc:sldMk cId="3342187774" sldId="260"/>
            <ac:picMk id="59" creationId="{45227C79-2AD1-439F-9315-817C41D058A8}"/>
          </ac:picMkLst>
        </pc:picChg>
        <pc:picChg chg="mod">
          <ac:chgData name="Annie Gilmore Bryant" userId="f7d795f2-1209-4b52-90c4-738122001f90" providerId="ADAL" clId="{72E5A1B4-9F07-4DD0-8512-E3D7D4AC5AEE}" dt="2022-07-09T08:36:03.631" v="5370" actId="1037"/>
          <ac:picMkLst>
            <pc:docMk/>
            <pc:sldMk cId="3342187774" sldId="260"/>
            <ac:picMk id="66" creationId="{435C387C-AC7F-40BF-88FD-D6DF4B8B45C1}"/>
          </ac:picMkLst>
        </pc:picChg>
        <pc:picChg chg="mod">
          <ac:chgData name="Annie Gilmore Bryant" userId="f7d795f2-1209-4b52-90c4-738122001f90" providerId="ADAL" clId="{72E5A1B4-9F07-4DD0-8512-E3D7D4AC5AEE}" dt="2022-07-09T08:36:03.631" v="5370" actId="1037"/>
          <ac:picMkLst>
            <pc:docMk/>
            <pc:sldMk cId="3342187774" sldId="260"/>
            <ac:picMk id="67" creationId="{BE9ADAD1-6696-4B9F-968F-388D0279162C}"/>
          </ac:picMkLst>
        </pc:picChg>
        <pc:picChg chg="mod">
          <ac:chgData name="Annie Gilmore Bryant" userId="f7d795f2-1209-4b52-90c4-738122001f90" providerId="ADAL" clId="{72E5A1B4-9F07-4DD0-8512-E3D7D4AC5AEE}" dt="2022-07-09T08:36:59.530" v="5415" actId="1036"/>
          <ac:picMkLst>
            <pc:docMk/>
            <pc:sldMk cId="3342187774" sldId="260"/>
            <ac:picMk id="69" creationId="{1196C9B9-E83E-47C1-BA49-7585EF36A0C0}"/>
          </ac:picMkLst>
        </pc:picChg>
        <pc:picChg chg="mod topLvl">
          <ac:chgData name="Annie Gilmore Bryant" userId="f7d795f2-1209-4b52-90c4-738122001f90" providerId="ADAL" clId="{72E5A1B4-9F07-4DD0-8512-E3D7D4AC5AEE}" dt="2022-07-09T08:40:39.860" v="5514" actId="1035"/>
          <ac:picMkLst>
            <pc:docMk/>
            <pc:sldMk cId="3342187774" sldId="260"/>
            <ac:picMk id="79" creationId="{336DC393-D097-45D3-A8E8-AB88B0972460}"/>
          </ac:picMkLst>
        </pc:picChg>
        <pc:picChg chg="add mod">
          <ac:chgData name="Annie Gilmore Bryant" userId="f7d795f2-1209-4b52-90c4-738122001f90" providerId="ADAL" clId="{72E5A1B4-9F07-4DD0-8512-E3D7D4AC5AEE}" dt="2022-07-09T08:40:43.683" v="5516" actId="1036"/>
          <ac:picMkLst>
            <pc:docMk/>
            <pc:sldMk cId="3342187774" sldId="260"/>
            <ac:picMk id="85" creationId="{7E079310-F54A-4B75-8644-51D17AF4A037}"/>
          </ac:picMkLst>
        </pc:picChg>
        <pc:picChg chg="mod topLvl">
          <ac:chgData name="Annie Gilmore Bryant" userId="f7d795f2-1209-4b52-90c4-738122001f90" providerId="ADAL" clId="{72E5A1B4-9F07-4DD0-8512-E3D7D4AC5AEE}" dt="2022-07-09T08:41:54.878" v="5531" actId="165"/>
          <ac:picMkLst>
            <pc:docMk/>
            <pc:sldMk cId="3342187774" sldId="260"/>
            <ac:picMk id="94" creationId="{1DCB9DCE-A047-4BAB-A27F-5E7E0EAEC190}"/>
          </ac:picMkLst>
        </pc:picChg>
        <pc:picChg chg="mod topLvl">
          <ac:chgData name="Annie Gilmore Bryant" userId="f7d795f2-1209-4b52-90c4-738122001f90" providerId="ADAL" clId="{72E5A1B4-9F07-4DD0-8512-E3D7D4AC5AEE}" dt="2022-07-09T08:41:54.878" v="5531" actId="165"/>
          <ac:picMkLst>
            <pc:docMk/>
            <pc:sldMk cId="3342187774" sldId="260"/>
            <ac:picMk id="95" creationId="{41605F94-2DFD-40A9-8B12-C28311CF48F1}"/>
          </ac:picMkLst>
        </pc:picChg>
        <pc:cxnChg chg="add mod">
          <ac:chgData name="Annie Gilmore Bryant" userId="f7d795f2-1209-4b52-90c4-738122001f90" providerId="ADAL" clId="{72E5A1B4-9F07-4DD0-8512-E3D7D4AC5AEE}" dt="2022-07-09T06:53:09.095" v="2129" actId="164"/>
          <ac:cxnSpMkLst>
            <pc:docMk/>
            <pc:sldMk cId="3342187774" sldId="260"/>
            <ac:cxnSpMk id="15" creationId="{F7A3BCA7-0872-42EC-949C-0822AE2A2AB8}"/>
          </ac:cxnSpMkLst>
        </pc:cxnChg>
        <pc:cxnChg chg="mod">
          <ac:chgData name="Annie Gilmore Bryant" userId="f7d795f2-1209-4b52-90c4-738122001f90" providerId="ADAL" clId="{72E5A1B4-9F07-4DD0-8512-E3D7D4AC5AEE}" dt="2022-07-09T06:52:51.792" v="2117"/>
          <ac:cxnSpMkLst>
            <pc:docMk/>
            <pc:sldMk cId="3342187774" sldId="260"/>
            <ac:cxnSpMk id="20" creationId="{9AD70F76-3474-4A3E-ADC6-14B844F97CCB}"/>
          </ac:cxnSpMkLst>
        </pc:cxnChg>
        <pc:cxnChg chg="mod">
          <ac:chgData name="Annie Gilmore Bryant" userId="f7d795f2-1209-4b52-90c4-738122001f90" providerId="ADAL" clId="{72E5A1B4-9F07-4DD0-8512-E3D7D4AC5AEE}" dt="2022-07-09T06:52:51.792" v="2117"/>
          <ac:cxnSpMkLst>
            <pc:docMk/>
            <pc:sldMk cId="3342187774" sldId="260"/>
            <ac:cxnSpMk id="25" creationId="{3262B237-8FF2-4C6F-A5A4-1FD7FAE6FF54}"/>
          </ac:cxnSpMkLst>
        </pc:cxnChg>
        <pc:cxnChg chg="add mod">
          <ac:chgData name="Annie Gilmore Bryant" userId="f7d795f2-1209-4b52-90c4-738122001f90" providerId="ADAL" clId="{72E5A1B4-9F07-4DD0-8512-E3D7D4AC5AEE}" dt="2022-07-09T08:37:05.519" v="5417" actId="1076"/>
          <ac:cxnSpMkLst>
            <pc:docMk/>
            <pc:sldMk cId="3342187774" sldId="260"/>
            <ac:cxnSpMk id="27" creationId="{500BEF52-D64A-4F16-A64F-F939E9A17F3A}"/>
          </ac:cxnSpMkLst>
        </pc:cxnChg>
        <pc:cxnChg chg="add del mod">
          <ac:chgData name="Annie Gilmore Bryant" userId="f7d795f2-1209-4b52-90c4-738122001f90" providerId="ADAL" clId="{72E5A1B4-9F07-4DD0-8512-E3D7D4AC5AEE}" dt="2022-07-09T08:22:35.689" v="5057" actId="478"/>
          <ac:cxnSpMkLst>
            <pc:docMk/>
            <pc:sldMk cId="3342187774" sldId="260"/>
            <ac:cxnSpMk id="37" creationId="{D22C4F0B-3FFF-4B64-8876-1D9D55508312}"/>
          </ac:cxnSpMkLst>
        </pc:cxnChg>
        <pc:cxnChg chg="add del mod">
          <ac:chgData name="Annie Gilmore Bryant" userId="f7d795f2-1209-4b52-90c4-738122001f90" providerId="ADAL" clId="{72E5A1B4-9F07-4DD0-8512-E3D7D4AC5AEE}" dt="2022-07-09T08:22:35.689" v="5057" actId="478"/>
          <ac:cxnSpMkLst>
            <pc:docMk/>
            <pc:sldMk cId="3342187774" sldId="260"/>
            <ac:cxnSpMk id="38" creationId="{8F66023F-0326-4EE4-A086-697F77CB4CAF}"/>
          </ac:cxnSpMkLst>
        </pc:cxnChg>
        <pc:cxnChg chg="add mod">
          <ac:chgData name="Annie Gilmore Bryant" userId="f7d795f2-1209-4b52-90c4-738122001f90" providerId="ADAL" clId="{72E5A1B4-9F07-4DD0-8512-E3D7D4AC5AEE}" dt="2022-07-09T08:36:03.631" v="5370" actId="1037"/>
          <ac:cxnSpMkLst>
            <pc:docMk/>
            <pc:sldMk cId="3342187774" sldId="260"/>
            <ac:cxnSpMk id="45" creationId="{05EA9D1E-58C2-4E03-9681-385C9018F59C}"/>
          </ac:cxnSpMkLst>
        </pc:cxnChg>
        <pc:cxnChg chg="mod">
          <ac:chgData name="Annie Gilmore Bryant" userId="f7d795f2-1209-4b52-90c4-738122001f90" providerId="ADAL" clId="{72E5A1B4-9F07-4DD0-8512-E3D7D4AC5AEE}" dt="2022-07-09T08:36:59.530" v="5415" actId="1036"/>
          <ac:cxnSpMkLst>
            <pc:docMk/>
            <pc:sldMk cId="3342187774" sldId="260"/>
            <ac:cxnSpMk id="71" creationId="{16697EE2-316D-4A01-AC0C-559BAB002197}"/>
          </ac:cxnSpMkLst>
        </pc:cxnChg>
        <pc:cxnChg chg="mod topLvl">
          <ac:chgData name="Annie Gilmore Bryant" userId="f7d795f2-1209-4b52-90c4-738122001f90" providerId="ADAL" clId="{72E5A1B4-9F07-4DD0-8512-E3D7D4AC5AEE}" dt="2022-07-09T08:42:45.895" v="5541" actId="14100"/>
          <ac:cxnSpMkLst>
            <pc:docMk/>
            <pc:sldMk cId="3342187774" sldId="260"/>
            <ac:cxnSpMk id="91" creationId="{80AC1975-C1EF-4C74-8590-B15802422211}"/>
          </ac:cxnSpMkLst>
        </pc:cxnChg>
      </pc:sldChg>
      <pc:sldChg chg="addSp delSp modSp add del mod">
        <pc:chgData name="Annie Gilmore Bryant" userId="f7d795f2-1209-4b52-90c4-738122001f90" providerId="ADAL" clId="{72E5A1B4-9F07-4DD0-8512-E3D7D4AC5AEE}" dt="2022-07-10T03:13:29.539" v="8552" actId="47"/>
        <pc:sldMkLst>
          <pc:docMk/>
          <pc:sldMk cId="5576649" sldId="261"/>
        </pc:sldMkLst>
        <pc:spChg chg="mod">
          <ac:chgData name="Annie Gilmore Bryant" userId="f7d795f2-1209-4b52-90c4-738122001f90" providerId="ADAL" clId="{72E5A1B4-9F07-4DD0-8512-E3D7D4AC5AEE}" dt="2022-07-07T00:20:52.957" v="912" actId="1076"/>
          <ac:spMkLst>
            <pc:docMk/>
            <pc:sldMk cId="5576649" sldId="261"/>
            <ac:spMk id="2" creationId="{8B3F99BC-6D8D-49ED-9C4E-C9797E9AD72D}"/>
          </ac:spMkLst>
        </pc:spChg>
        <pc:spChg chg="add mod">
          <ac:chgData name="Annie Gilmore Bryant" userId="f7d795f2-1209-4b52-90c4-738122001f90" providerId="ADAL" clId="{72E5A1B4-9F07-4DD0-8512-E3D7D4AC5AEE}" dt="2022-07-09T05:49:24.590" v="1775" actId="20577"/>
          <ac:spMkLst>
            <pc:docMk/>
            <pc:sldMk cId="5576649" sldId="261"/>
            <ac:spMk id="7" creationId="{9F624A19-73E1-4866-9E35-A034136014CD}"/>
          </ac:spMkLst>
        </pc:spChg>
        <pc:spChg chg="add mod">
          <ac:chgData name="Annie Gilmore Bryant" userId="f7d795f2-1209-4b52-90c4-738122001f90" providerId="ADAL" clId="{72E5A1B4-9F07-4DD0-8512-E3D7D4AC5AEE}" dt="2022-07-07T00:29:01.264" v="1002" actId="207"/>
          <ac:spMkLst>
            <pc:docMk/>
            <pc:sldMk cId="5576649" sldId="261"/>
            <ac:spMk id="8" creationId="{3DC48017-46AD-4BFD-928E-FC6D8B9E4B0F}"/>
          </ac:spMkLst>
        </pc:spChg>
        <pc:picChg chg="add mod">
          <ac:chgData name="Annie Gilmore Bryant" userId="f7d795f2-1209-4b52-90c4-738122001f90" providerId="ADAL" clId="{72E5A1B4-9F07-4DD0-8512-E3D7D4AC5AEE}" dt="2022-07-07T00:20:19.265" v="813" actId="14826"/>
          <ac:picMkLst>
            <pc:docMk/>
            <pc:sldMk cId="5576649" sldId="261"/>
            <ac:picMk id="3" creationId="{161C8365-183E-48B7-89B6-54D932D744EF}"/>
          </ac:picMkLst>
        </pc:picChg>
        <pc:picChg chg="add mod">
          <ac:chgData name="Annie Gilmore Bryant" userId="f7d795f2-1209-4b52-90c4-738122001f90" providerId="ADAL" clId="{72E5A1B4-9F07-4DD0-8512-E3D7D4AC5AEE}" dt="2022-07-07T00:20:25.862" v="814" actId="14826"/>
          <ac:picMkLst>
            <pc:docMk/>
            <pc:sldMk cId="5576649" sldId="261"/>
            <ac:picMk id="4" creationId="{EBDD4C4D-8202-4F6A-AF90-DD773648AD6C}"/>
          </ac:picMkLst>
        </pc:picChg>
        <pc:picChg chg="add del mod">
          <ac:chgData name="Annie Gilmore Bryant" userId="f7d795f2-1209-4b52-90c4-738122001f90" providerId="ADAL" clId="{72E5A1B4-9F07-4DD0-8512-E3D7D4AC5AEE}" dt="2022-07-07T00:20:50.396" v="911" actId="478"/>
          <ac:picMkLst>
            <pc:docMk/>
            <pc:sldMk cId="5576649" sldId="261"/>
            <ac:picMk id="5" creationId="{B1CB9F66-3B39-4BBC-90EF-C26789E0F3C8}"/>
          </ac:picMkLst>
        </pc:picChg>
        <pc:picChg chg="add del mod">
          <ac:chgData name="Annie Gilmore Bryant" userId="f7d795f2-1209-4b52-90c4-738122001f90" providerId="ADAL" clId="{72E5A1B4-9F07-4DD0-8512-E3D7D4AC5AEE}" dt="2022-07-07T00:20:50.396" v="911" actId="478"/>
          <ac:picMkLst>
            <pc:docMk/>
            <pc:sldMk cId="5576649" sldId="261"/>
            <ac:picMk id="6" creationId="{84838616-E0E1-4509-8F3E-E7DD53938228}"/>
          </ac:picMkLst>
        </pc:picChg>
      </pc:sldChg>
      <pc:sldChg chg="addSp modSp add del mod">
        <pc:chgData name="Annie Gilmore Bryant" userId="f7d795f2-1209-4b52-90c4-738122001f90" providerId="ADAL" clId="{72E5A1B4-9F07-4DD0-8512-E3D7D4AC5AEE}" dt="2022-07-09T09:50:16.560" v="5798" actId="47"/>
        <pc:sldMkLst>
          <pc:docMk/>
          <pc:sldMk cId="2589480587" sldId="262"/>
        </pc:sldMkLst>
        <pc:spChg chg="mod">
          <ac:chgData name="Annie Gilmore Bryant" userId="f7d795f2-1209-4b52-90c4-738122001f90" providerId="ADAL" clId="{72E5A1B4-9F07-4DD0-8512-E3D7D4AC5AEE}" dt="2022-07-06T11:39:47.739" v="416" actId="20577"/>
          <ac:spMkLst>
            <pc:docMk/>
            <pc:sldMk cId="2589480587" sldId="262"/>
            <ac:spMk id="2" creationId="{8B3F99BC-6D8D-49ED-9C4E-C9797E9AD72D}"/>
          </ac:spMkLst>
        </pc:spChg>
        <pc:picChg chg="add mod">
          <ac:chgData name="Annie Gilmore Bryant" userId="f7d795f2-1209-4b52-90c4-738122001f90" providerId="ADAL" clId="{72E5A1B4-9F07-4DD0-8512-E3D7D4AC5AEE}" dt="2022-07-07T00:21:10.871" v="948" actId="1076"/>
          <ac:picMkLst>
            <pc:docMk/>
            <pc:sldMk cId="2589480587" sldId="262"/>
            <ac:picMk id="4" creationId="{BF180D8D-F563-4B20-AF83-3904DC867626}"/>
          </ac:picMkLst>
        </pc:picChg>
        <pc:picChg chg="add mod">
          <ac:chgData name="Annie Gilmore Bryant" userId="f7d795f2-1209-4b52-90c4-738122001f90" providerId="ADAL" clId="{72E5A1B4-9F07-4DD0-8512-E3D7D4AC5AEE}" dt="2022-07-07T00:58:05.260" v="1489" actId="1076"/>
          <ac:picMkLst>
            <pc:docMk/>
            <pc:sldMk cId="2589480587" sldId="262"/>
            <ac:picMk id="6" creationId="{8C2E5D0F-B2F7-4C62-9ED3-41426783E05B}"/>
          </ac:picMkLst>
        </pc:picChg>
      </pc:sldChg>
      <pc:sldChg chg="add del">
        <pc:chgData name="Annie Gilmore Bryant" userId="f7d795f2-1209-4b52-90c4-738122001f90" providerId="ADAL" clId="{72E5A1B4-9F07-4DD0-8512-E3D7D4AC5AEE}" dt="2022-07-07T00:21:16.760" v="951" actId="47"/>
        <pc:sldMkLst>
          <pc:docMk/>
          <pc:sldMk cId="2507218454" sldId="263"/>
        </pc:sldMkLst>
      </pc:sldChg>
      <pc:sldChg chg="addSp delSp modSp new mod setBg">
        <pc:chgData name="Annie Gilmore Bryant" userId="f7d795f2-1209-4b52-90c4-738122001f90" providerId="ADAL" clId="{72E5A1B4-9F07-4DD0-8512-E3D7D4AC5AEE}" dt="2022-07-11T06:05:54.841" v="13063" actId="6549"/>
        <pc:sldMkLst>
          <pc:docMk/>
          <pc:sldMk cId="2157107520" sldId="264"/>
        </pc:sldMkLst>
        <pc:spChg chg="mod">
          <ac:chgData name="Annie Gilmore Bryant" userId="f7d795f2-1209-4b52-90c4-738122001f90" providerId="ADAL" clId="{72E5A1B4-9F07-4DD0-8512-E3D7D4AC5AEE}" dt="2022-07-10T07:11:54.130" v="9868" actId="1076"/>
          <ac:spMkLst>
            <pc:docMk/>
            <pc:sldMk cId="2157107520" sldId="264"/>
            <ac:spMk id="2" creationId="{7DAD3A86-6B0B-47F2-AD08-07748F69B128}"/>
          </ac:spMkLst>
        </pc:spChg>
        <pc:spChg chg="del">
          <ac:chgData name="Annie Gilmore Bryant" userId="f7d795f2-1209-4b52-90c4-738122001f90" providerId="ADAL" clId="{72E5A1B4-9F07-4DD0-8512-E3D7D4AC5AEE}" dt="2022-07-06T13:20:11.507" v="431" actId="478"/>
          <ac:spMkLst>
            <pc:docMk/>
            <pc:sldMk cId="2157107520" sldId="264"/>
            <ac:spMk id="3" creationId="{7A59A9D3-EBF4-4B2E-A1F1-3FDE2E0A5042}"/>
          </ac:spMkLst>
        </pc:spChg>
        <pc:spChg chg="add mod">
          <ac:chgData name="Annie Gilmore Bryant" userId="f7d795f2-1209-4b52-90c4-738122001f90" providerId="ADAL" clId="{72E5A1B4-9F07-4DD0-8512-E3D7D4AC5AEE}" dt="2022-07-11T06:05:28.583" v="13044" actId="1076"/>
          <ac:spMkLst>
            <pc:docMk/>
            <pc:sldMk cId="2157107520" sldId="264"/>
            <ac:spMk id="6" creationId="{95FBD76D-88B0-4E10-8DFC-C9CFDD45092D}"/>
          </ac:spMkLst>
        </pc:spChg>
        <pc:spChg chg="add mod">
          <ac:chgData name="Annie Gilmore Bryant" userId="f7d795f2-1209-4b52-90c4-738122001f90" providerId="ADAL" clId="{72E5A1B4-9F07-4DD0-8512-E3D7D4AC5AEE}" dt="2022-07-11T06:05:54.841" v="13063" actId="6549"/>
          <ac:spMkLst>
            <pc:docMk/>
            <pc:sldMk cId="2157107520" sldId="264"/>
            <ac:spMk id="9" creationId="{928B61D0-2F49-4C4F-AABD-26E0DAF3DF43}"/>
          </ac:spMkLst>
        </pc:spChg>
        <pc:spChg chg="add mod">
          <ac:chgData name="Annie Gilmore Bryant" userId="f7d795f2-1209-4b52-90c4-738122001f90" providerId="ADAL" clId="{72E5A1B4-9F07-4DD0-8512-E3D7D4AC5AEE}" dt="2022-07-10T07:15:52.956" v="10131" actId="20577"/>
          <ac:spMkLst>
            <pc:docMk/>
            <pc:sldMk cId="2157107520" sldId="264"/>
            <ac:spMk id="10" creationId="{FD4055AC-96D9-45D1-803C-AF94DBE937E8}"/>
          </ac:spMkLst>
        </pc:spChg>
        <pc:spChg chg="add mod">
          <ac:chgData name="Annie Gilmore Bryant" userId="f7d795f2-1209-4b52-90c4-738122001f90" providerId="ADAL" clId="{72E5A1B4-9F07-4DD0-8512-E3D7D4AC5AEE}" dt="2022-07-10T07:18:47.310" v="10211" actId="1076"/>
          <ac:spMkLst>
            <pc:docMk/>
            <pc:sldMk cId="2157107520" sldId="264"/>
            <ac:spMk id="11" creationId="{BE50E5D3-D841-4979-A2E1-89631426FDF8}"/>
          </ac:spMkLst>
        </pc:spChg>
        <pc:spChg chg="add mod">
          <ac:chgData name="Annie Gilmore Bryant" userId="f7d795f2-1209-4b52-90c4-738122001f90" providerId="ADAL" clId="{72E5A1B4-9F07-4DD0-8512-E3D7D4AC5AEE}" dt="2022-07-10T07:19:43.710" v="10258" actId="20577"/>
          <ac:spMkLst>
            <pc:docMk/>
            <pc:sldMk cId="2157107520" sldId="264"/>
            <ac:spMk id="13" creationId="{671F632F-35C1-4A61-A0D2-9E18E746F967}"/>
          </ac:spMkLst>
        </pc:spChg>
        <pc:picChg chg="add del mod">
          <ac:chgData name="Annie Gilmore Bryant" userId="f7d795f2-1209-4b52-90c4-738122001f90" providerId="ADAL" clId="{72E5A1B4-9F07-4DD0-8512-E3D7D4AC5AEE}" dt="2022-07-10T07:19:11.772" v="10213" actId="478"/>
          <ac:picMkLst>
            <pc:docMk/>
            <pc:sldMk cId="2157107520" sldId="264"/>
            <ac:picMk id="4" creationId="{209277F6-9B23-475A-8A62-2A38AF6774BB}"/>
          </ac:picMkLst>
        </pc:picChg>
        <pc:picChg chg="add mod">
          <ac:chgData name="Annie Gilmore Bryant" userId="f7d795f2-1209-4b52-90c4-738122001f90" providerId="ADAL" clId="{72E5A1B4-9F07-4DD0-8512-E3D7D4AC5AEE}" dt="2022-07-10T07:18:49.419" v="10212" actId="1076"/>
          <ac:picMkLst>
            <pc:docMk/>
            <pc:sldMk cId="2157107520" sldId="264"/>
            <ac:picMk id="5" creationId="{38A9F5E5-89F4-47A2-AC55-7C79C05A2D50}"/>
          </ac:picMkLst>
        </pc:picChg>
        <pc:picChg chg="add mod">
          <ac:chgData name="Annie Gilmore Bryant" userId="f7d795f2-1209-4b52-90c4-738122001f90" providerId="ADAL" clId="{72E5A1B4-9F07-4DD0-8512-E3D7D4AC5AEE}" dt="2022-07-10T07:19:17.441" v="10216" actId="14100"/>
          <ac:picMkLst>
            <pc:docMk/>
            <pc:sldMk cId="2157107520" sldId="264"/>
            <ac:picMk id="12" creationId="{EDBE6B30-3047-4133-A067-3C88C53586EB}"/>
          </ac:picMkLst>
        </pc:picChg>
        <pc:picChg chg="add mod">
          <ac:chgData name="Annie Gilmore Bryant" userId="f7d795f2-1209-4b52-90c4-738122001f90" providerId="ADAL" clId="{72E5A1B4-9F07-4DD0-8512-E3D7D4AC5AEE}" dt="2022-07-10T07:19:28.982" v="10217" actId="1076"/>
          <ac:picMkLst>
            <pc:docMk/>
            <pc:sldMk cId="2157107520" sldId="264"/>
            <ac:picMk id="1026" creationId="{BC99D83D-5C9A-4C7F-9786-36FFF4587C33}"/>
          </ac:picMkLst>
        </pc:picChg>
        <pc:cxnChg chg="add mod">
          <ac:chgData name="Annie Gilmore Bryant" userId="f7d795f2-1209-4b52-90c4-738122001f90" providerId="ADAL" clId="{72E5A1B4-9F07-4DD0-8512-E3D7D4AC5AEE}" dt="2022-07-10T07:16:05.054" v="10133" actId="1582"/>
          <ac:cxnSpMkLst>
            <pc:docMk/>
            <pc:sldMk cId="2157107520" sldId="264"/>
            <ac:cxnSpMk id="7" creationId="{A1079E6B-BC4E-4F20-9394-D40A681A7C2C}"/>
          </ac:cxnSpMkLst>
        </pc:cxnChg>
      </pc:sldChg>
      <pc:sldChg chg="addSp delSp modSp add mod modShow">
        <pc:chgData name="Annie Gilmore Bryant" userId="f7d795f2-1209-4b52-90c4-738122001f90" providerId="ADAL" clId="{72E5A1B4-9F07-4DD0-8512-E3D7D4AC5AEE}" dt="2022-07-10T07:11:19.520" v="9832" actId="729"/>
        <pc:sldMkLst>
          <pc:docMk/>
          <pc:sldMk cId="3370119111" sldId="265"/>
        </pc:sldMkLst>
        <pc:spChg chg="mod">
          <ac:chgData name="Annie Gilmore Bryant" userId="f7d795f2-1209-4b52-90c4-738122001f90" providerId="ADAL" clId="{72E5A1B4-9F07-4DD0-8512-E3D7D4AC5AEE}" dt="2022-07-07T00:44:53.887" v="1052" actId="20577"/>
          <ac:spMkLst>
            <pc:docMk/>
            <pc:sldMk cId="3370119111" sldId="265"/>
            <ac:spMk id="2" creationId="{8B3F99BC-6D8D-49ED-9C4E-C9797E9AD72D}"/>
          </ac:spMkLst>
        </pc:spChg>
        <pc:spChg chg="add mod">
          <ac:chgData name="Annie Gilmore Bryant" userId="f7d795f2-1209-4b52-90c4-738122001f90" providerId="ADAL" clId="{72E5A1B4-9F07-4DD0-8512-E3D7D4AC5AEE}" dt="2022-07-07T00:45:47.182" v="1124" actId="1076"/>
          <ac:spMkLst>
            <pc:docMk/>
            <pc:sldMk cId="3370119111" sldId="265"/>
            <ac:spMk id="9" creationId="{C06FE882-430E-4A3D-A153-4DEACFE8C0E3}"/>
          </ac:spMkLst>
        </pc:spChg>
        <pc:spChg chg="add mod">
          <ac:chgData name="Annie Gilmore Bryant" userId="f7d795f2-1209-4b52-90c4-738122001f90" providerId="ADAL" clId="{72E5A1B4-9F07-4DD0-8512-E3D7D4AC5AEE}" dt="2022-07-07T00:46:32.422" v="1233" actId="14100"/>
          <ac:spMkLst>
            <pc:docMk/>
            <pc:sldMk cId="3370119111" sldId="265"/>
            <ac:spMk id="11" creationId="{A8079E59-C280-430A-88D9-7E8A2C192062}"/>
          </ac:spMkLst>
        </pc:spChg>
        <pc:spChg chg="add del mod">
          <ac:chgData name="Annie Gilmore Bryant" userId="f7d795f2-1209-4b52-90c4-738122001f90" providerId="ADAL" clId="{72E5A1B4-9F07-4DD0-8512-E3D7D4AC5AEE}" dt="2022-07-07T00:47:01.333" v="1308" actId="478"/>
          <ac:spMkLst>
            <pc:docMk/>
            <pc:sldMk cId="3370119111" sldId="265"/>
            <ac:spMk id="16" creationId="{BA338F9D-CE0B-4637-92F5-4965DCB5ABE0}"/>
          </ac:spMkLst>
        </pc:spChg>
        <pc:spChg chg="add mod">
          <ac:chgData name="Annie Gilmore Bryant" userId="f7d795f2-1209-4b52-90c4-738122001f90" providerId="ADAL" clId="{72E5A1B4-9F07-4DD0-8512-E3D7D4AC5AEE}" dt="2022-07-07T00:48:01.965" v="1455" actId="1076"/>
          <ac:spMkLst>
            <pc:docMk/>
            <pc:sldMk cId="3370119111" sldId="265"/>
            <ac:spMk id="17" creationId="{8E459097-E1FD-4762-A04E-0EA059A989D2}"/>
          </ac:spMkLst>
        </pc:spChg>
        <pc:picChg chg="del">
          <ac:chgData name="Annie Gilmore Bryant" userId="f7d795f2-1209-4b52-90c4-738122001f90" providerId="ADAL" clId="{72E5A1B4-9F07-4DD0-8512-E3D7D4AC5AEE}" dt="2022-07-07T00:44:56.222" v="1053" actId="478"/>
          <ac:picMkLst>
            <pc:docMk/>
            <pc:sldMk cId="3370119111" sldId="265"/>
            <ac:picMk id="4" creationId="{BF180D8D-F563-4B20-AF83-3904DC867626}"/>
          </ac:picMkLst>
        </pc:picChg>
        <pc:picChg chg="add del mod modCrop">
          <ac:chgData name="Annie Gilmore Bryant" userId="f7d795f2-1209-4b52-90c4-738122001f90" providerId="ADAL" clId="{72E5A1B4-9F07-4DD0-8512-E3D7D4AC5AEE}" dt="2022-07-07T00:45:51.682" v="1126" actId="732"/>
          <ac:picMkLst>
            <pc:docMk/>
            <pc:sldMk cId="3370119111" sldId="265"/>
            <ac:picMk id="5" creationId="{5A278427-AA77-4538-A14B-D34D449890EA}"/>
          </ac:picMkLst>
        </pc:picChg>
        <pc:picChg chg="del">
          <ac:chgData name="Annie Gilmore Bryant" userId="f7d795f2-1209-4b52-90c4-738122001f90" providerId="ADAL" clId="{72E5A1B4-9F07-4DD0-8512-E3D7D4AC5AEE}" dt="2022-07-07T00:44:56.222" v="1053" actId="478"/>
          <ac:picMkLst>
            <pc:docMk/>
            <pc:sldMk cId="3370119111" sldId="265"/>
            <ac:picMk id="6" creationId="{8C2E5D0F-B2F7-4C62-9ED3-41426783E05B}"/>
          </ac:picMkLst>
        </pc:picChg>
        <pc:cxnChg chg="add mod">
          <ac:chgData name="Annie Gilmore Bryant" userId="f7d795f2-1209-4b52-90c4-738122001f90" providerId="ADAL" clId="{72E5A1B4-9F07-4DD0-8512-E3D7D4AC5AEE}" dt="2022-07-07T00:45:58.107" v="1128" actId="14100"/>
          <ac:cxnSpMkLst>
            <pc:docMk/>
            <pc:sldMk cId="3370119111" sldId="265"/>
            <ac:cxnSpMk id="7" creationId="{6BED3068-AEAD-4925-9E89-231795E19A05}"/>
          </ac:cxnSpMkLst>
        </pc:cxnChg>
        <pc:cxnChg chg="add mod">
          <ac:chgData name="Annie Gilmore Bryant" userId="f7d795f2-1209-4b52-90c4-738122001f90" providerId="ADAL" clId="{72E5A1B4-9F07-4DD0-8512-E3D7D4AC5AEE}" dt="2022-07-07T00:46:42.099" v="1234" actId="14100"/>
          <ac:cxnSpMkLst>
            <pc:docMk/>
            <pc:sldMk cId="3370119111" sldId="265"/>
            <ac:cxnSpMk id="12" creationId="{51549F9D-9C79-4630-8382-B6E7D608AD92}"/>
          </ac:cxnSpMkLst>
        </pc:cxnChg>
        <pc:cxnChg chg="add del mod">
          <ac:chgData name="Annie Gilmore Bryant" userId="f7d795f2-1209-4b52-90c4-738122001f90" providerId="ADAL" clId="{72E5A1B4-9F07-4DD0-8512-E3D7D4AC5AEE}" dt="2022-07-07T00:46:43.730" v="1236"/>
          <ac:cxnSpMkLst>
            <pc:docMk/>
            <pc:sldMk cId="3370119111" sldId="265"/>
            <ac:cxnSpMk id="15" creationId="{DFE3C539-F4C4-463D-AFFA-473298F6A3C7}"/>
          </ac:cxnSpMkLst>
        </pc:cxnChg>
      </pc:sldChg>
      <pc:sldChg chg="addSp delSp modSp add mod ord setBg">
        <pc:chgData name="Annie Gilmore Bryant" userId="f7d795f2-1209-4b52-90c4-738122001f90" providerId="ADAL" clId="{72E5A1B4-9F07-4DD0-8512-E3D7D4AC5AEE}" dt="2022-07-11T05:51:55.214" v="12963" actId="478"/>
        <pc:sldMkLst>
          <pc:docMk/>
          <pc:sldMk cId="436390812" sldId="266"/>
        </pc:sldMkLst>
        <pc:spChg chg="mod">
          <ac:chgData name="Annie Gilmore Bryant" userId="f7d795f2-1209-4b52-90c4-738122001f90" providerId="ADAL" clId="{72E5A1B4-9F07-4DD0-8512-E3D7D4AC5AEE}" dt="2022-07-11T04:10:00.942" v="12849" actId="20577"/>
          <ac:spMkLst>
            <pc:docMk/>
            <pc:sldMk cId="436390812" sldId="266"/>
            <ac:spMk id="2" creationId="{8B3F99BC-6D8D-49ED-9C4E-C9797E9AD72D}"/>
          </ac:spMkLst>
        </pc:spChg>
        <pc:spChg chg="del">
          <ac:chgData name="Annie Gilmore Bryant" userId="f7d795f2-1209-4b52-90c4-738122001f90" providerId="ADAL" clId="{72E5A1B4-9F07-4DD0-8512-E3D7D4AC5AEE}" dt="2022-07-09T05:48:53.335" v="1668" actId="478"/>
          <ac:spMkLst>
            <pc:docMk/>
            <pc:sldMk cId="436390812" sldId="266"/>
            <ac:spMk id="9" creationId="{C06FE882-430E-4A3D-A153-4DEACFE8C0E3}"/>
          </ac:spMkLst>
        </pc:spChg>
        <pc:spChg chg="del">
          <ac:chgData name="Annie Gilmore Bryant" userId="f7d795f2-1209-4b52-90c4-738122001f90" providerId="ADAL" clId="{72E5A1B4-9F07-4DD0-8512-E3D7D4AC5AEE}" dt="2022-07-09T05:48:53.335" v="1668" actId="478"/>
          <ac:spMkLst>
            <pc:docMk/>
            <pc:sldMk cId="436390812" sldId="266"/>
            <ac:spMk id="11" creationId="{A8079E59-C280-430A-88D9-7E8A2C192062}"/>
          </ac:spMkLst>
        </pc:spChg>
        <pc:spChg chg="add mod">
          <ac:chgData name="Annie Gilmore Bryant" userId="f7d795f2-1209-4b52-90c4-738122001f90" providerId="ADAL" clId="{72E5A1B4-9F07-4DD0-8512-E3D7D4AC5AEE}" dt="2022-07-11T04:03:09.761" v="12420" actId="1076"/>
          <ac:spMkLst>
            <pc:docMk/>
            <pc:sldMk cId="436390812" sldId="266"/>
            <ac:spMk id="13" creationId="{E100ED14-A18E-4365-9088-FB3E8750963D}"/>
          </ac:spMkLst>
        </pc:spChg>
        <pc:spChg chg="add mod">
          <ac:chgData name="Annie Gilmore Bryant" userId="f7d795f2-1209-4b52-90c4-738122001f90" providerId="ADAL" clId="{72E5A1B4-9F07-4DD0-8512-E3D7D4AC5AEE}" dt="2022-07-11T04:56:26.406" v="12955" actId="14100"/>
          <ac:spMkLst>
            <pc:docMk/>
            <pc:sldMk cId="436390812" sldId="266"/>
            <ac:spMk id="14" creationId="{7DE1C1F8-226B-4CE1-ABC4-BCD5891C4BBC}"/>
          </ac:spMkLst>
        </pc:spChg>
        <pc:spChg chg="add del mod">
          <ac:chgData name="Annie Gilmore Bryant" userId="f7d795f2-1209-4b52-90c4-738122001f90" providerId="ADAL" clId="{72E5A1B4-9F07-4DD0-8512-E3D7D4AC5AEE}" dt="2022-07-11T04:09:27.103" v="12778" actId="478"/>
          <ac:spMkLst>
            <pc:docMk/>
            <pc:sldMk cId="436390812" sldId="266"/>
            <ac:spMk id="15" creationId="{4AE2E5EA-F861-440C-B122-3FC4EE7C99CB}"/>
          </ac:spMkLst>
        </pc:spChg>
        <pc:spChg chg="del">
          <ac:chgData name="Annie Gilmore Bryant" userId="f7d795f2-1209-4b52-90c4-738122001f90" providerId="ADAL" clId="{72E5A1B4-9F07-4DD0-8512-E3D7D4AC5AEE}" dt="2022-07-09T05:48:53.335" v="1668" actId="478"/>
          <ac:spMkLst>
            <pc:docMk/>
            <pc:sldMk cId="436390812" sldId="266"/>
            <ac:spMk id="17" creationId="{8E459097-E1FD-4762-A04E-0EA059A989D2}"/>
          </ac:spMkLst>
        </pc:spChg>
        <pc:spChg chg="add del mod">
          <ac:chgData name="Annie Gilmore Bryant" userId="f7d795f2-1209-4b52-90c4-738122001f90" providerId="ADAL" clId="{72E5A1B4-9F07-4DD0-8512-E3D7D4AC5AEE}" dt="2022-07-11T03:48:03.499" v="10846" actId="478"/>
          <ac:spMkLst>
            <pc:docMk/>
            <pc:sldMk cId="436390812" sldId="266"/>
            <ac:spMk id="19" creationId="{BABFC8CF-5B58-4BAE-97C3-34D7597CE433}"/>
          </ac:spMkLst>
        </pc:spChg>
        <pc:spChg chg="add mod">
          <ac:chgData name="Annie Gilmore Bryant" userId="f7d795f2-1209-4b52-90c4-738122001f90" providerId="ADAL" clId="{72E5A1B4-9F07-4DD0-8512-E3D7D4AC5AEE}" dt="2022-07-11T04:57:02.951" v="12958" actId="14100"/>
          <ac:spMkLst>
            <pc:docMk/>
            <pc:sldMk cId="436390812" sldId="266"/>
            <ac:spMk id="20" creationId="{80917BB0-35CF-4C92-9FB5-205A01BED381}"/>
          </ac:spMkLst>
        </pc:spChg>
        <pc:spChg chg="add mod">
          <ac:chgData name="Annie Gilmore Bryant" userId="f7d795f2-1209-4b52-90c4-738122001f90" providerId="ADAL" clId="{72E5A1B4-9F07-4DD0-8512-E3D7D4AC5AEE}" dt="2022-07-11T04:57:08.034" v="12959" actId="14100"/>
          <ac:spMkLst>
            <pc:docMk/>
            <pc:sldMk cId="436390812" sldId="266"/>
            <ac:spMk id="21" creationId="{4625276D-E560-4051-9955-3472E9C5C976}"/>
          </ac:spMkLst>
        </pc:spChg>
        <pc:spChg chg="add mod">
          <ac:chgData name="Annie Gilmore Bryant" userId="f7d795f2-1209-4b52-90c4-738122001f90" providerId="ADAL" clId="{72E5A1B4-9F07-4DD0-8512-E3D7D4AC5AEE}" dt="2022-07-11T04:57:12.364" v="12960" actId="14100"/>
          <ac:spMkLst>
            <pc:docMk/>
            <pc:sldMk cId="436390812" sldId="266"/>
            <ac:spMk id="22" creationId="{C109ECCB-34E1-4871-82F8-04B2E4EAFE2C}"/>
          </ac:spMkLst>
        </pc:spChg>
        <pc:spChg chg="add mod">
          <ac:chgData name="Annie Gilmore Bryant" userId="f7d795f2-1209-4b52-90c4-738122001f90" providerId="ADAL" clId="{72E5A1B4-9F07-4DD0-8512-E3D7D4AC5AEE}" dt="2022-07-11T04:57:15.594" v="12961" actId="14100"/>
          <ac:spMkLst>
            <pc:docMk/>
            <pc:sldMk cId="436390812" sldId="266"/>
            <ac:spMk id="23" creationId="{7847BA42-DCFD-4A90-8E14-15BDA6D532A4}"/>
          </ac:spMkLst>
        </pc:spChg>
        <pc:spChg chg="add del mod">
          <ac:chgData name="Annie Gilmore Bryant" userId="f7d795f2-1209-4b52-90c4-738122001f90" providerId="ADAL" clId="{72E5A1B4-9F07-4DD0-8512-E3D7D4AC5AEE}" dt="2022-07-11T05:51:55.214" v="12963" actId="478"/>
          <ac:spMkLst>
            <pc:docMk/>
            <pc:sldMk cId="436390812" sldId="266"/>
            <ac:spMk id="24" creationId="{61F33A76-2CF1-4A13-9493-1774B3ECA009}"/>
          </ac:spMkLst>
        </pc:spChg>
        <pc:spChg chg="add del mod topLvl">
          <ac:chgData name="Annie Gilmore Bryant" userId="f7d795f2-1209-4b52-90c4-738122001f90" providerId="ADAL" clId="{72E5A1B4-9F07-4DD0-8512-E3D7D4AC5AEE}" dt="2022-07-11T05:51:55.214" v="12963" actId="478"/>
          <ac:spMkLst>
            <pc:docMk/>
            <pc:sldMk cId="436390812" sldId="266"/>
            <ac:spMk id="28" creationId="{DEE789B5-74AE-49C0-804B-DB3033799EEF}"/>
          </ac:spMkLst>
        </pc:spChg>
        <pc:spChg chg="add del mod">
          <ac:chgData name="Annie Gilmore Bryant" userId="f7d795f2-1209-4b52-90c4-738122001f90" providerId="ADAL" clId="{72E5A1B4-9F07-4DD0-8512-E3D7D4AC5AEE}" dt="2022-07-11T03:58:48.990" v="12052" actId="478"/>
          <ac:spMkLst>
            <pc:docMk/>
            <pc:sldMk cId="436390812" sldId="266"/>
            <ac:spMk id="29" creationId="{333647BB-41EC-4BFD-82EE-08FB71D1B8A1}"/>
          </ac:spMkLst>
        </pc:spChg>
        <pc:spChg chg="add del mod">
          <ac:chgData name="Annie Gilmore Bryant" userId="f7d795f2-1209-4b52-90c4-738122001f90" providerId="ADAL" clId="{72E5A1B4-9F07-4DD0-8512-E3D7D4AC5AEE}" dt="2022-07-11T05:51:55.214" v="12963" actId="478"/>
          <ac:spMkLst>
            <pc:docMk/>
            <pc:sldMk cId="436390812" sldId="266"/>
            <ac:spMk id="30" creationId="{5038F3E5-E415-4BFC-81B3-4E393425C493}"/>
          </ac:spMkLst>
        </pc:spChg>
        <pc:spChg chg="add del mod">
          <ac:chgData name="Annie Gilmore Bryant" userId="f7d795f2-1209-4b52-90c4-738122001f90" providerId="ADAL" clId="{72E5A1B4-9F07-4DD0-8512-E3D7D4AC5AEE}" dt="2022-07-11T05:51:55.214" v="12963" actId="478"/>
          <ac:spMkLst>
            <pc:docMk/>
            <pc:sldMk cId="436390812" sldId="266"/>
            <ac:spMk id="34" creationId="{D83C17FE-20A8-4A16-950A-79D0D9732534}"/>
          </ac:spMkLst>
        </pc:spChg>
        <pc:spChg chg="add del mod">
          <ac:chgData name="Annie Gilmore Bryant" userId="f7d795f2-1209-4b52-90c4-738122001f90" providerId="ADAL" clId="{72E5A1B4-9F07-4DD0-8512-E3D7D4AC5AEE}" dt="2022-07-11T05:51:55.214" v="12963" actId="478"/>
          <ac:spMkLst>
            <pc:docMk/>
            <pc:sldMk cId="436390812" sldId="266"/>
            <ac:spMk id="35" creationId="{05946209-B317-4AAA-824F-317F2C75FDF1}"/>
          </ac:spMkLst>
        </pc:spChg>
        <pc:spChg chg="add del mod">
          <ac:chgData name="Annie Gilmore Bryant" userId="f7d795f2-1209-4b52-90c4-738122001f90" providerId="ADAL" clId="{72E5A1B4-9F07-4DD0-8512-E3D7D4AC5AEE}" dt="2022-07-11T05:51:55.214" v="12963" actId="478"/>
          <ac:spMkLst>
            <pc:docMk/>
            <pc:sldMk cId="436390812" sldId="266"/>
            <ac:spMk id="38" creationId="{859A1506-D8E7-46A6-8150-DF257529056B}"/>
          </ac:spMkLst>
        </pc:spChg>
        <pc:spChg chg="add del mod">
          <ac:chgData name="Annie Gilmore Bryant" userId="f7d795f2-1209-4b52-90c4-738122001f90" providerId="ADAL" clId="{72E5A1B4-9F07-4DD0-8512-E3D7D4AC5AEE}" dt="2022-07-11T05:51:55.214" v="12963" actId="478"/>
          <ac:spMkLst>
            <pc:docMk/>
            <pc:sldMk cId="436390812" sldId="266"/>
            <ac:spMk id="39" creationId="{A6D9A629-14AD-422B-B65D-B13D58D35262}"/>
          </ac:spMkLst>
        </pc:spChg>
        <pc:spChg chg="add del mod">
          <ac:chgData name="Annie Gilmore Bryant" userId="f7d795f2-1209-4b52-90c4-738122001f90" providerId="ADAL" clId="{72E5A1B4-9F07-4DD0-8512-E3D7D4AC5AEE}" dt="2022-07-11T05:51:55.214" v="12963" actId="478"/>
          <ac:spMkLst>
            <pc:docMk/>
            <pc:sldMk cId="436390812" sldId="266"/>
            <ac:spMk id="40" creationId="{10D9EACB-03E6-4BFA-8AD3-CF378CE7870F}"/>
          </ac:spMkLst>
        </pc:spChg>
        <pc:spChg chg="add del mod">
          <ac:chgData name="Annie Gilmore Bryant" userId="f7d795f2-1209-4b52-90c4-738122001f90" providerId="ADAL" clId="{72E5A1B4-9F07-4DD0-8512-E3D7D4AC5AEE}" dt="2022-07-11T05:51:55.214" v="12963" actId="478"/>
          <ac:spMkLst>
            <pc:docMk/>
            <pc:sldMk cId="436390812" sldId="266"/>
            <ac:spMk id="43" creationId="{AB3B9875-D2B6-4876-BD95-DC068A105B0D}"/>
          </ac:spMkLst>
        </pc:spChg>
        <pc:spChg chg="add del mod">
          <ac:chgData name="Annie Gilmore Bryant" userId="f7d795f2-1209-4b52-90c4-738122001f90" providerId="ADAL" clId="{72E5A1B4-9F07-4DD0-8512-E3D7D4AC5AEE}" dt="2022-07-11T05:51:55.214" v="12963" actId="478"/>
          <ac:spMkLst>
            <pc:docMk/>
            <pc:sldMk cId="436390812" sldId="266"/>
            <ac:spMk id="44" creationId="{9D8C9A42-A5B1-4577-A4C6-2AB0DF95375A}"/>
          </ac:spMkLst>
        </pc:spChg>
        <pc:spChg chg="add del mod">
          <ac:chgData name="Annie Gilmore Bryant" userId="f7d795f2-1209-4b52-90c4-738122001f90" providerId="ADAL" clId="{72E5A1B4-9F07-4DD0-8512-E3D7D4AC5AEE}" dt="2022-07-11T05:51:55.214" v="12963" actId="478"/>
          <ac:spMkLst>
            <pc:docMk/>
            <pc:sldMk cId="436390812" sldId="266"/>
            <ac:spMk id="45" creationId="{3E2C3699-1366-4EA3-AB27-239FE11D29D7}"/>
          </ac:spMkLst>
        </pc:spChg>
        <pc:spChg chg="add mod">
          <ac:chgData name="Annie Gilmore Bryant" userId="f7d795f2-1209-4b52-90c4-738122001f90" providerId="ADAL" clId="{72E5A1B4-9F07-4DD0-8512-E3D7D4AC5AEE}" dt="2022-07-11T04:02:49.610" v="12419" actId="1037"/>
          <ac:spMkLst>
            <pc:docMk/>
            <pc:sldMk cId="436390812" sldId="266"/>
            <ac:spMk id="47" creationId="{708E1087-650C-4FCC-BC4B-4951E9D262D8}"/>
          </ac:spMkLst>
        </pc:spChg>
        <pc:spChg chg="add mod">
          <ac:chgData name="Annie Gilmore Bryant" userId="f7d795f2-1209-4b52-90c4-738122001f90" providerId="ADAL" clId="{72E5A1B4-9F07-4DD0-8512-E3D7D4AC5AEE}" dt="2022-07-11T04:55:51.458" v="12932" actId="20577"/>
          <ac:spMkLst>
            <pc:docMk/>
            <pc:sldMk cId="436390812" sldId="266"/>
            <ac:spMk id="48" creationId="{98E81663-52B5-4867-95C4-02B3A8440A47}"/>
          </ac:spMkLst>
        </pc:spChg>
        <pc:spChg chg="add del mod">
          <ac:chgData name="Annie Gilmore Bryant" userId="f7d795f2-1209-4b52-90c4-738122001f90" providerId="ADAL" clId="{72E5A1B4-9F07-4DD0-8512-E3D7D4AC5AEE}" dt="2022-07-11T05:51:55.214" v="12963" actId="478"/>
          <ac:spMkLst>
            <pc:docMk/>
            <pc:sldMk cId="436390812" sldId="266"/>
            <ac:spMk id="51" creationId="{1E0DB645-0AD8-4F46-88F7-A2D14BA91760}"/>
          </ac:spMkLst>
        </pc:spChg>
        <pc:spChg chg="add del mod">
          <ac:chgData name="Annie Gilmore Bryant" userId="f7d795f2-1209-4b52-90c4-738122001f90" providerId="ADAL" clId="{72E5A1B4-9F07-4DD0-8512-E3D7D4AC5AEE}" dt="2022-07-11T05:51:55.214" v="12963" actId="478"/>
          <ac:spMkLst>
            <pc:docMk/>
            <pc:sldMk cId="436390812" sldId="266"/>
            <ac:spMk id="52" creationId="{13D25E13-0AD6-4904-814E-D96C1744B76C}"/>
          </ac:spMkLst>
        </pc:spChg>
        <pc:spChg chg="add del">
          <ac:chgData name="Annie Gilmore Bryant" userId="f7d795f2-1209-4b52-90c4-738122001f90" providerId="ADAL" clId="{72E5A1B4-9F07-4DD0-8512-E3D7D4AC5AEE}" dt="2022-07-11T04:08:37.673" v="12769" actId="478"/>
          <ac:spMkLst>
            <pc:docMk/>
            <pc:sldMk cId="436390812" sldId="266"/>
            <ac:spMk id="54" creationId="{0D395FAF-074F-4D90-9C88-6F36D9157281}"/>
          </ac:spMkLst>
        </pc:spChg>
        <pc:spChg chg="add del mod">
          <ac:chgData name="Annie Gilmore Bryant" userId="f7d795f2-1209-4b52-90c4-738122001f90" providerId="ADAL" clId="{72E5A1B4-9F07-4DD0-8512-E3D7D4AC5AEE}" dt="2022-07-11T05:51:55.214" v="12963" actId="478"/>
          <ac:spMkLst>
            <pc:docMk/>
            <pc:sldMk cId="436390812" sldId="266"/>
            <ac:spMk id="55" creationId="{FBF2D8F9-C8C8-4DF9-8CA2-F7C7376EC2D8}"/>
          </ac:spMkLst>
        </pc:spChg>
        <pc:grpChg chg="add del mod topLvl">
          <ac:chgData name="Annie Gilmore Bryant" userId="f7d795f2-1209-4b52-90c4-738122001f90" providerId="ADAL" clId="{72E5A1B4-9F07-4DD0-8512-E3D7D4AC5AEE}" dt="2022-07-11T05:51:55.214" v="12963" actId="478"/>
          <ac:grpSpMkLst>
            <pc:docMk/>
            <pc:sldMk cId="436390812" sldId="266"/>
            <ac:grpSpMk id="25" creationId="{9F2C9ED7-F8E8-48CB-BA11-B5F66AD821D5}"/>
          </ac:grpSpMkLst>
        </pc:grpChg>
        <pc:grpChg chg="add del mod">
          <ac:chgData name="Annie Gilmore Bryant" userId="f7d795f2-1209-4b52-90c4-738122001f90" providerId="ADAL" clId="{72E5A1B4-9F07-4DD0-8512-E3D7D4AC5AEE}" dt="2022-07-11T04:05:30.217" v="12567" actId="165"/>
          <ac:grpSpMkLst>
            <pc:docMk/>
            <pc:sldMk cId="436390812" sldId="266"/>
            <ac:grpSpMk id="49" creationId="{F4F55A1B-D355-41EA-B28E-A1307487CFA3}"/>
          </ac:grpSpMkLst>
        </pc:grpChg>
        <pc:picChg chg="add mod">
          <ac:chgData name="Annie Gilmore Bryant" userId="f7d795f2-1209-4b52-90c4-738122001f90" providerId="ADAL" clId="{72E5A1B4-9F07-4DD0-8512-E3D7D4AC5AEE}" dt="2022-07-11T04:03:09.761" v="12420" actId="1076"/>
          <ac:picMkLst>
            <pc:docMk/>
            <pc:sldMk cId="436390812" sldId="266"/>
            <ac:picMk id="4" creationId="{A477A787-6034-45B3-AA6B-FF165678FBDD}"/>
          </ac:picMkLst>
        </pc:picChg>
        <pc:picChg chg="del">
          <ac:chgData name="Annie Gilmore Bryant" userId="f7d795f2-1209-4b52-90c4-738122001f90" providerId="ADAL" clId="{72E5A1B4-9F07-4DD0-8512-E3D7D4AC5AEE}" dt="2022-07-09T05:48:53.335" v="1668" actId="478"/>
          <ac:picMkLst>
            <pc:docMk/>
            <pc:sldMk cId="436390812" sldId="266"/>
            <ac:picMk id="5" creationId="{5A278427-AA77-4538-A14B-D34D449890EA}"/>
          </ac:picMkLst>
        </pc:picChg>
        <pc:picChg chg="add del mod">
          <ac:chgData name="Annie Gilmore Bryant" userId="f7d795f2-1209-4b52-90c4-738122001f90" providerId="ADAL" clId="{72E5A1B4-9F07-4DD0-8512-E3D7D4AC5AEE}" dt="2022-07-11T03:00:49.272" v="10605" actId="478"/>
          <ac:picMkLst>
            <pc:docMk/>
            <pc:sldMk cId="436390812" sldId="266"/>
            <ac:picMk id="5" creationId="{74A05170-F1A7-457D-98E8-AD637295BA3F}"/>
          </ac:picMkLst>
        </pc:picChg>
        <pc:picChg chg="add mod">
          <ac:chgData name="Annie Gilmore Bryant" userId="f7d795f2-1209-4b52-90c4-738122001f90" providerId="ADAL" clId="{72E5A1B4-9F07-4DD0-8512-E3D7D4AC5AEE}" dt="2022-07-11T04:05:30.217" v="12567" actId="165"/>
          <ac:picMkLst>
            <pc:docMk/>
            <pc:sldMk cId="436390812" sldId="266"/>
            <ac:picMk id="7" creationId="{7D7C2430-C4E6-4F77-9DD8-EFA28542EC90}"/>
          </ac:picMkLst>
        </pc:picChg>
        <pc:picChg chg="add mod modCrop">
          <ac:chgData name="Annie Gilmore Bryant" userId="f7d795f2-1209-4b52-90c4-738122001f90" providerId="ADAL" clId="{72E5A1B4-9F07-4DD0-8512-E3D7D4AC5AEE}" dt="2022-07-11T04:56:56.337" v="12957" actId="14100"/>
          <ac:picMkLst>
            <pc:docMk/>
            <pc:sldMk cId="436390812" sldId="266"/>
            <ac:picMk id="9" creationId="{E88AA2D1-7618-4680-B9E6-D682DD68F41A}"/>
          </ac:picMkLst>
        </pc:picChg>
        <pc:picChg chg="add mod modCrop">
          <ac:chgData name="Annie Gilmore Bryant" userId="f7d795f2-1209-4b52-90c4-738122001f90" providerId="ADAL" clId="{72E5A1B4-9F07-4DD0-8512-E3D7D4AC5AEE}" dt="2022-07-11T04:05:30.217" v="12567" actId="165"/>
          <ac:picMkLst>
            <pc:docMk/>
            <pc:sldMk cId="436390812" sldId="266"/>
            <ac:picMk id="11" creationId="{F805CCB9-854A-44F9-BA10-D980242EDAD0}"/>
          </ac:picMkLst>
        </pc:picChg>
        <pc:picChg chg="add mod modCrop">
          <ac:chgData name="Annie Gilmore Bryant" userId="f7d795f2-1209-4b52-90c4-738122001f90" providerId="ADAL" clId="{72E5A1B4-9F07-4DD0-8512-E3D7D4AC5AEE}" dt="2022-07-11T04:05:30.217" v="12567" actId="165"/>
          <ac:picMkLst>
            <pc:docMk/>
            <pc:sldMk cId="436390812" sldId="266"/>
            <ac:picMk id="16" creationId="{6FE269BA-F7EF-441A-B6F8-9273B425AB42}"/>
          </ac:picMkLst>
        </pc:picChg>
        <pc:picChg chg="add mod">
          <ac:chgData name="Annie Gilmore Bryant" userId="f7d795f2-1209-4b52-90c4-738122001f90" providerId="ADAL" clId="{72E5A1B4-9F07-4DD0-8512-E3D7D4AC5AEE}" dt="2022-07-11T04:05:30.217" v="12567" actId="165"/>
          <ac:picMkLst>
            <pc:docMk/>
            <pc:sldMk cId="436390812" sldId="266"/>
            <ac:picMk id="18" creationId="{12DD9E3C-B69B-44A1-B7CE-1FE070E197FF}"/>
          </ac:picMkLst>
        </pc:picChg>
        <pc:picChg chg="add del mod topLvl">
          <ac:chgData name="Annie Gilmore Bryant" userId="f7d795f2-1209-4b52-90c4-738122001f90" providerId="ADAL" clId="{72E5A1B4-9F07-4DD0-8512-E3D7D4AC5AEE}" dt="2022-07-11T04:08:49.934" v="12770" actId="478"/>
          <ac:picMkLst>
            <pc:docMk/>
            <pc:sldMk cId="436390812" sldId="266"/>
            <ac:picMk id="27" creationId="{4AE07532-394B-49BB-A6D0-C390787E1596}"/>
          </ac:picMkLst>
        </pc:picChg>
        <pc:picChg chg="add del mod topLvl">
          <ac:chgData name="Annie Gilmore Bryant" userId="f7d795f2-1209-4b52-90c4-738122001f90" providerId="ADAL" clId="{72E5A1B4-9F07-4DD0-8512-E3D7D4AC5AEE}" dt="2022-07-11T04:08:50.445" v="12771" actId="478"/>
          <ac:picMkLst>
            <pc:docMk/>
            <pc:sldMk cId="436390812" sldId="266"/>
            <ac:picMk id="1026" creationId="{AE38B6E6-FD15-4629-BC89-7ADF676CE31F}"/>
          </ac:picMkLst>
        </pc:picChg>
        <pc:cxnChg chg="del">
          <ac:chgData name="Annie Gilmore Bryant" userId="f7d795f2-1209-4b52-90c4-738122001f90" providerId="ADAL" clId="{72E5A1B4-9F07-4DD0-8512-E3D7D4AC5AEE}" dt="2022-07-09T05:48:53.335" v="1668" actId="478"/>
          <ac:cxnSpMkLst>
            <pc:docMk/>
            <pc:sldMk cId="436390812" sldId="266"/>
            <ac:cxnSpMk id="7" creationId="{6BED3068-AEAD-4925-9E89-231795E19A05}"/>
          </ac:cxnSpMkLst>
        </pc:cxnChg>
        <pc:cxnChg chg="del">
          <ac:chgData name="Annie Gilmore Bryant" userId="f7d795f2-1209-4b52-90c4-738122001f90" providerId="ADAL" clId="{72E5A1B4-9F07-4DD0-8512-E3D7D4AC5AEE}" dt="2022-07-09T05:48:53.335" v="1668" actId="478"/>
          <ac:cxnSpMkLst>
            <pc:docMk/>
            <pc:sldMk cId="436390812" sldId="266"/>
            <ac:cxnSpMk id="12" creationId="{51549F9D-9C79-4630-8382-B6E7D608AD92}"/>
          </ac:cxnSpMkLst>
        </pc:cxnChg>
        <pc:cxnChg chg="add del mod">
          <ac:chgData name="Annie Gilmore Bryant" userId="f7d795f2-1209-4b52-90c4-738122001f90" providerId="ADAL" clId="{72E5A1B4-9F07-4DD0-8512-E3D7D4AC5AEE}" dt="2022-07-11T05:51:55.214" v="12963" actId="478"/>
          <ac:cxnSpMkLst>
            <pc:docMk/>
            <pc:sldMk cId="436390812" sldId="266"/>
            <ac:cxnSpMk id="32" creationId="{0430604A-3D35-4643-B94E-3AA4C8BE7FDF}"/>
          </ac:cxnSpMkLst>
        </pc:cxnChg>
        <pc:cxnChg chg="add del mod">
          <ac:chgData name="Annie Gilmore Bryant" userId="f7d795f2-1209-4b52-90c4-738122001f90" providerId="ADAL" clId="{72E5A1B4-9F07-4DD0-8512-E3D7D4AC5AEE}" dt="2022-07-11T05:51:55.214" v="12963" actId="478"/>
          <ac:cxnSpMkLst>
            <pc:docMk/>
            <pc:sldMk cId="436390812" sldId="266"/>
            <ac:cxnSpMk id="33" creationId="{8D03537C-D080-478E-AFFD-5B1053DC34A7}"/>
          </ac:cxnSpMkLst>
        </pc:cxnChg>
        <pc:cxnChg chg="add del mod">
          <ac:chgData name="Annie Gilmore Bryant" userId="f7d795f2-1209-4b52-90c4-738122001f90" providerId="ADAL" clId="{72E5A1B4-9F07-4DD0-8512-E3D7D4AC5AEE}" dt="2022-07-11T05:51:55.214" v="12963" actId="478"/>
          <ac:cxnSpMkLst>
            <pc:docMk/>
            <pc:sldMk cId="436390812" sldId="266"/>
            <ac:cxnSpMk id="36" creationId="{10DB4E41-3EA7-4D4A-AC03-DD4AD1F46731}"/>
          </ac:cxnSpMkLst>
        </pc:cxnChg>
        <pc:cxnChg chg="add del mod">
          <ac:chgData name="Annie Gilmore Bryant" userId="f7d795f2-1209-4b52-90c4-738122001f90" providerId="ADAL" clId="{72E5A1B4-9F07-4DD0-8512-E3D7D4AC5AEE}" dt="2022-07-11T05:51:55.214" v="12963" actId="478"/>
          <ac:cxnSpMkLst>
            <pc:docMk/>
            <pc:sldMk cId="436390812" sldId="266"/>
            <ac:cxnSpMk id="37" creationId="{E3F66AE4-F59F-4962-B156-2A08472EC3BE}"/>
          </ac:cxnSpMkLst>
        </pc:cxnChg>
        <pc:cxnChg chg="add del mod">
          <ac:chgData name="Annie Gilmore Bryant" userId="f7d795f2-1209-4b52-90c4-738122001f90" providerId="ADAL" clId="{72E5A1B4-9F07-4DD0-8512-E3D7D4AC5AEE}" dt="2022-07-11T05:51:55.214" v="12963" actId="478"/>
          <ac:cxnSpMkLst>
            <pc:docMk/>
            <pc:sldMk cId="436390812" sldId="266"/>
            <ac:cxnSpMk id="41" creationId="{3D06A63C-5101-4110-8FA9-A11788D24774}"/>
          </ac:cxnSpMkLst>
        </pc:cxnChg>
        <pc:cxnChg chg="add del mod">
          <ac:chgData name="Annie Gilmore Bryant" userId="f7d795f2-1209-4b52-90c4-738122001f90" providerId="ADAL" clId="{72E5A1B4-9F07-4DD0-8512-E3D7D4AC5AEE}" dt="2022-07-11T05:51:55.214" v="12963" actId="478"/>
          <ac:cxnSpMkLst>
            <pc:docMk/>
            <pc:sldMk cId="436390812" sldId="266"/>
            <ac:cxnSpMk id="42" creationId="{B9B88CBF-4B58-40A9-BD9B-2F17BE303BE8}"/>
          </ac:cxnSpMkLst>
        </pc:cxnChg>
        <pc:cxnChg chg="add del mod">
          <ac:chgData name="Annie Gilmore Bryant" userId="f7d795f2-1209-4b52-90c4-738122001f90" providerId="ADAL" clId="{72E5A1B4-9F07-4DD0-8512-E3D7D4AC5AEE}" dt="2022-07-11T05:51:55.214" v="12963" actId="478"/>
          <ac:cxnSpMkLst>
            <pc:docMk/>
            <pc:sldMk cId="436390812" sldId="266"/>
            <ac:cxnSpMk id="46" creationId="{0E74ECC5-82F2-491A-9781-7BBEAEF5859D}"/>
          </ac:cxnSpMkLst>
        </pc:cxnChg>
      </pc:sldChg>
      <pc:sldChg chg="add del">
        <pc:chgData name="Annie Gilmore Bryant" userId="f7d795f2-1209-4b52-90c4-738122001f90" providerId="ADAL" clId="{72E5A1B4-9F07-4DD0-8512-E3D7D4AC5AEE}" dt="2022-07-09T09:00:06.185" v="5625" actId="47"/>
        <pc:sldMkLst>
          <pc:docMk/>
          <pc:sldMk cId="1471339882" sldId="267"/>
        </pc:sldMkLst>
      </pc:sldChg>
      <pc:sldChg chg="addSp delSp modSp add mod modNotesTx">
        <pc:chgData name="Annie Gilmore Bryant" userId="f7d795f2-1209-4b52-90c4-738122001f90" providerId="ADAL" clId="{72E5A1B4-9F07-4DD0-8512-E3D7D4AC5AEE}" dt="2022-07-10T07:02:30.327" v="9497" actId="20577"/>
        <pc:sldMkLst>
          <pc:docMk/>
          <pc:sldMk cId="3075796852" sldId="268"/>
        </pc:sldMkLst>
        <pc:spChg chg="mod">
          <ac:chgData name="Annie Gilmore Bryant" userId="f7d795f2-1209-4b52-90c4-738122001f90" providerId="ADAL" clId="{72E5A1B4-9F07-4DD0-8512-E3D7D4AC5AEE}" dt="2022-07-10T04:06:08.461" v="8652" actId="1076"/>
          <ac:spMkLst>
            <pc:docMk/>
            <pc:sldMk cId="3075796852" sldId="268"/>
            <ac:spMk id="2" creationId="{8B3F99BC-6D8D-49ED-9C4E-C9797E9AD72D}"/>
          </ac:spMkLst>
        </pc:spChg>
        <pc:spChg chg="del">
          <ac:chgData name="Annie Gilmore Bryant" userId="f7d795f2-1209-4b52-90c4-738122001f90" providerId="ADAL" clId="{72E5A1B4-9F07-4DD0-8512-E3D7D4AC5AEE}" dt="2022-07-09T07:55:20.857" v="3849" actId="478"/>
          <ac:spMkLst>
            <pc:docMk/>
            <pc:sldMk cId="3075796852" sldId="268"/>
            <ac:spMk id="8" creationId="{604CC478-BEB7-461C-B839-762CF8185488}"/>
          </ac:spMkLst>
        </pc:spChg>
        <pc:spChg chg="add mod">
          <ac:chgData name="Annie Gilmore Bryant" userId="f7d795f2-1209-4b52-90c4-738122001f90" providerId="ADAL" clId="{72E5A1B4-9F07-4DD0-8512-E3D7D4AC5AEE}" dt="2022-07-10T00:22:30.754" v="5828" actId="571"/>
          <ac:spMkLst>
            <pc:docMk/>
            <pc:sldMk cId="3075796852" sldId="268"/>
            <ac:spMk id="10" creationId="{5B201B2D-19D2-4C17-9564-B15531798F0D}"/>
          </ac:spMkLst>
        </pc:spChg>
        <pc:spChg chg="add mod">
          <ac:chgData name="Annie Gilmore Bryant" userId="f7d795f2-1209-4b52-90c4-738122001f90" providerId="ADAL" clId="{72E5A1B4-9F07-4DD0-8512-E3D7D4AC5AEE}" dt="2022-07-10T01:32:37.811" v="6988" actId="1037"/>
          <ac:spMkLst>
            <pc:docMk/>
            <pc:sldMk cId="3075796852" sldId="268"/>
            <ac:spMk id="16" creationId="{F9EB336F-8198-4541-9782-C1D881EA014D}"/>
          </ac:spMkLst>
        </pc:spChg>
        <pc:spChg chg="add mod">
          <ac:chgData name="Annie Gilmore Bryant" userId="f7d795f2-1209-4b52-90c4-738122001f90" providerId="ADAL" clId="{72E5A1B4-9F07-4DD0-8512-E3D7D4AC5AEE}" dt="2022-07-10T05:37:32.515" v="9235" actId="14100"/>
          <ac:spMkLst>
            <pc:docMk/>
            <pc:sldMk cId="3075796852" sldId="268"/>
            <ac:spMk id="17" creationId="{FB1F430A-E72C-44CE-86D4-CB27152C114E}"/>
          </ac:spMkLst>
        </pc:spChg>
        <pc:spChg chg="add mod">
          <ac:chgData name="Annie Gilmore Bryant" userId="f7d795f2-1209-4b52-90c4-738122001f90" providerId="ADAL" clId="{72E5A1B4-9F07-4DD0-8512-E3D7D4AC5AEE}" dt="2022-07-10T01:29:55.233" v="6923" actId="1037"/>
          <ac:spMkLst>
            <pc:docMk/>
            <pc:sldMk cId="3075796852" sldId="268"/>
            <ac:spMk id="19" creationId="{D7575846-488F-411E-86EC-EBB91E71E3E8}"/>
          </ac:spMkLst>
        </pc:spChg>
        <pc:spChg chg="add mod">
          <ac:chgData name="Annie Gilmore Bryant" userId="f7d795f2-1209-4b52-90c4-738122001f90" providerId="ADAL" clId="{72E5A1B4-9F07-4DD0-8512-E3D7D4AC5AEE}" dt="2022-07-10T01:29:55.233" v="6923" actId="1037"/>
          <ac:spMkLst>
            <pc:docMk/>
            <pc:sldMk cId="3075796852" sldId="268"/>
            <ac:spMk id="21" creationId="{10199ADB-3EC6-4439-B28B-6D6BD097DF92}"/>
          </ac:spMkLst>
        </pc:spChg>
        <pc:spChg chg="add del">
          <ac:chgData name="Annie Gilmore Bryant" userId="f7d795f2-1209-4b52-90c4-738122001f90" providerId="ADAL" clId="{72E5A1B4-9F07-4DD0-8512-E3D7D4AC5AEE}" dt="2022-07-10T00:44:54.837" v="6091" actId="478"/>
          <ac:spMkLst>
            <pc:docMk/>
            <pc:sldMk cId="3075796852" sldId="268"/>
            <ac:spMk id="22" creationId="{121D4D2B-F232-4F6C-BA16-E8E1BE4C28BC}"/>
          </ac:spMkLst>
        </pc:spChg>
        <pc:spChg chg="add mod">
          <ac:chgData name="Annie Gilmore Bryant" userId="f7d795f2-1209-4b52-90c4-738122001f90" providerId="ADAL" clId="{72E5A1B4-9F07-4DD0-8512-E3D7D4AC5AEE}" dt="2022-07-10T01:29:55.233" v="6923" actId="1037"/>
          <ac:spMkLst>
            <pc:docMk/>
            <pc:sldMk cId="3075796852" sldId="268"/>
            <ac:spMk id="23" creationId="{9BDC5A75-09DA-4FFA-9642-1EC1C045634A}"/>
          </ac:spMkLst>
        </pc:spChg>
        <pc:spChg chg="add mod">
          <ac:chgData name="Annie Gilmore Bryant" userId="f7d795f2-1209-4b52-90c4-738122001f90" providerId="ADAL" clId="{72E5A1B4-9F07-4DD0-8512-E3D7D4AC5AEE}" dt="2022-07-10T01:29:55.233" v="6923" actId="1037"/>
          <ac:spMkLst>
            <pc:docMk/>
            <pc:sldMk cId="3075796852" sldId="268"/>
            <ac:spMk id="24" creationId="{2E930694-8085-42F9-960E-624F900D6CDA}"/>
          </ac:spMkLst>
        </pc:spChg>
        <pc:spChg chg="add mod">
          <ac:chgData name="Annie Gilmore Bryant" userId="f7d795f2-1209-4b52-90c4-738122001f90" providerId="ADAL" clId="{72E5A1B4-9F07-4DD0-8512-E3D7D4AC5AEE}" dt="2022-07-10T01:29:55.233" v="6923" actId="1037"/>
          <ac:spMkLst>
            <pc:docMk/>
            <pc:sldMk cId="3075796852" sldId="268"/>
            <ac:spMk id="25" creationId="{B08BF743-B207-4FD1-9FAB-12BF01D4C620}"/>
          </ac:spMkLst>
        </pc:spChg>
        <pc:spChg chg="add mod">
          <ac:chgData name="Annie Gilmore Bryant" userId="f7d795f2-1209-4b52-90c4-738122001f90" providerId="ADAL" clId="{72E5A1B4-9F07-4DD0-8512-E3D7D4AC5AEE}" dt="2022-07-10T01:29:55.233" v="6923" actId="1037"/>
          <ac:spMkLst>
            <pc:docMk/>
            <pc:sldMk cId="3075796852" sldId="268"/>
            <ac:spMk id="26" creationId="{6FCD7250-12FE-4F26-8182-93B20C2A2293}"/>
          </ac:spMkLst>
        </pc:spChg>
        <pc:spChg chg="add mod">
          <ac:chgData name="Annie Gilmore Bryant" userId="f7d795f2-1209-4b52-90c4-738122001f90" providerId="ADAL" clId="{72E5A1B4-9F07-4DD0-8512-E3D7D4AC5AEE}" dt="2022-07-10T01:29:55.233" v="6923" actId="1037"/>
          <ac:spMkLst>
            <pc:docMk/>
            <pc:sldMk cId="3075796852" sldId="268"/>
            <ac:spMk id="27" creationId="{3ADD6701-95A9-4830-AA8B-45674550EA07}"/>
          </ac:spMkLst>
        </pc:spChg>
        <pc:spChg chg="add mod">
          <ac:chgData name="Annie Gilmore Bryant" userId="f7d795f2-1209-4b52-90c4-738122001f90" providerId="ADAL" clId="{72E5A1B4-9F07-4DD0-8512-E3D7D4AC5AEE}" dt="2022-07-10T01:29:55.233" v="6923" actId="1037"/>
          <ac:spMkLst>
            <pc:docMk/>
            <pc:sldMk cId="3075796852" sldId="268"/>
            <ac:spMk id="28" creationId="{FC7BA36D-6DAA-4E4F-AC38-F1296EAD1642}"/>
          </ac:spMkLst>
        </pc:spChg>
        <pc:spChg chg="add mod">
          <ac:chgData name="Annie Gilmore Bryant" userId="f7d795f2-1209-4b52-90c4-738122001f90" providerId="ADAL" clId="{72E5A1B4-9F07-4DD0-8512-E3D7D4AC5AEE}" dt="2022-07-10T01:29:55.233" v="6923" actId="1037"/>
          <ac:spMkLst>
            <pc:docMk/>
            <pc:sldMk cId="3075796852" sldId="268"/>
            <ac:spMk id="29" creationId="{C787ADAC-60BD-4B2E-8FDE-5B68B1E19DF0}"/>
          </ac:spMkLst>
        </pc:spChg>
        <pc:spChg chg="add mod">
          <ac:chgData name="Annie Gilmore Bryant" userId="f7d795f2-1209-4b52-90c4-738122001f90" providerId="ADAL" clId="{72E5A1B4-9F07-4DD0-8512-E3D7D4AC5AEE}" dt="2022-07-10T01:29:55.233" v="6923" actId="1037"/>
          <ac:spMkLst>
            <pc:docMk/>
            <pc:sldMk cId="3075796852" sldId="268"/>
            <ac:spMk id="30" creationId="{E6996A62-C5D8-40D5-A7DD-B3E29A1AB498}"/>
          </ac:spMkLst>
        </pc:spChg>
        <pc:spChg chg="add mod">
          <ac:chgData name="Annie Gilmore Bryant" userId="f7d795f2-1209-4b52-90c4-738122001f90" providerId="ADAL" clId="{72E5A1B4-9F07-4DD0-8512-E3D7D4AC5AEE}" dt="2022-07-10T01:29:55.233" v="6923" actId="1037"/>
          <ac:spMkLst>
            <pc:docMk/>
            <pc:sldMk cId="3075796852" sldId="268"/>
            <ac:spMk id="31" creationId="{C84388BB-DDA2-4AE8-A867-FA1185CC4C11}"/>
          </ac:spMkLst>
        </pc:spChg>
        <pc:spChg chg="add mod">
          <ac:chgData name="Annie Gilmore Bryant" userId="f7d795f2-1209-4b52-90c4-738122001f90" providerId="ADAL" clId="{72E5A1B4-9F07-4DD0-8512-E3D7D4AC5AEE}" dt="2022-07-10T01:29:55.233" v="6923" actId="1037"/>
          <ac:spMkLst>
            <pc:docMk/>
            <pc:sldMk cId="3075796852" sldId="268"/>
            <ac:spMk id="32" creationId="{59E82143-991A-4393-9023-852788F94EE7}"/>
          </ac:spMkLst>
        </pc:spChg>
        <pc:spChg chg="add mod">
          <ac:chgData name="Annie Gilmore Bryant" userId="f7d795f2-1209-4b52-90c4-738122001f90" providerId="ADAL" clId="{72E5A1B4-9F07-4DD0-8512-E3D7D4AC5AEE}" dt="2022-07-10T01:29:55.233" v="6923" actId="1037"/>
          <ac:spMkLst>
            <pc:docMk/>
            <pc:sldMk cId="3075796852" sldId="268"/>
            <ac:spMk id="33" creationId="{F75CC0CC-7742-4B9A-BBE5-9DA2C359AF63}"/>
          </ac:spMkLst>
        </pc:spChg>
        <pc:spChg chg="add mod">
          <ac:chgData name="Annie Gilmore Bryant" userId="f7d795f2-1209-4b52-90c4-738122001f90" providerId="ADAL" clId="{72E5A1B4-9F07-4DD0-8512-E3D7D4AC5AEE}" dt="2022-07-10T01:29:55.233" v="6923" actId="1037"/>
          <ac:spMkLst>
            <pc:docMk/>
            <pc:sldMk cId="3075796852" sldId="268"/>
            <ac:spMk id="34" creationId="{95077EBC-F02F-4280-93A3-09C2900012D8}"/>
          </ac:spMkLst>
        </pc:spChg>
        <pc:spChg chg="add mod">
          <ac:chgData name="Annie Gilmore Bryant" userId="f7d795f2-1209-4b52-90c4-738122001f90" providerId="ADAL" clId="{72E5A1B4-9F07-4DD0-8512-E3D7D4AC5AEE}" dt="2022-07-10T01:29:55.233" v="6923" actId="1037"/>
          <ac:spMkLst>
            <pc:docMk/>
            <pc:sldMk cId="3075796852" sldId="268"/>
            <ac:spMk id="38" creationId="{25142B44-9217-4B71-A2E0-3A48571A8A08}"/>
          </ac:spMkLst>
        </pc:spChg>
        <pc:spChg chg="add mod">
          <ac:chgData name="Annie Gilmore Bryant" userId="f7d795f2-1209-4b52-90c4-738122001f90" providerId="ADAL" clId="{72E5A1B4-9F07-4DD0-8512-E3D7D4AC5AEE}" dt="2022-07-10T05:37:47.355" v="9248" actId="14100"/>
          <ac:spMkLst>
            <pc:docMk/>
            <pc:sldMk cId="3075796852" sldId="268"/>
            <ac:spMk id="41" creationId="{3FCDB3FC-B3A1-46F0-993C-B097DDF049C7}"/>
          </ac:spMkLst>
        </pc:spChg>
        <pc:spChg chg="add mod">
          <ac:chgData name="Annie Gilmore Bryant" userId="f7d795f2-1209-4b52-90c4-738122001f90" providerId="ADAL" clId="{72E5A1B4-9F07-4DD0-8512-E3D7D4AC5AEE}" dt="2022-07-10T07:02:07.263" v="9463" actId="1038"/>
          <ac:spMkLst>
            <pc:docMk/>
            <pc:sldMk cId="3075796852" sldId="268"/>
            <ac:spMk id="44" creationId="{4BB11AAB-AED3-44EE-8944-39554C69FDEB}"/>
          </ac:spMkLst>
        </pc:spChg>
        <pc:spChg chg="add mod">
          <ac:chgData name="Annie Gilmore Bryant" userId="f7d795f2-1209-4b52-90c4-738122001f90" providerId="ADAL" clId="{72E5A1B4-9F07-4DD0-8512-E3D7D4AC5AEE}" dt="2022-07-10T07:02:30.327" v="9497" actId="20577"/>
          <ac:spMkLst>
            <pc:docMk/>
            <pc:sldMk cId="3075796852" sldId="268"/>
            <ac:spMk id="45" creationId="{BC29F35E-BFDD-461C-A280-54A6243A8ADC}"/>
          </ac:spMkLst>
        </pc:spChg>
        <pc:spChg chg="add del mod">
          <ac:chgData name="Annie Gilmore Bryant" userId="f7d795f2-1209-4b52-90c4-738122001f90" providerId="ADAL" clId="{72E5A1B4-9F07-4DD0-8512-E3D7D4AC5AEE}" dt="2022-07-10T01:15:32.008" v="6339"/>
          <ac:spMkLst>
            <pc:docMk/>
            <pc:sldMk cId="3075796852" sldId="268"/>
            <ac:spMk id="46" creationId="{C1AA1E7F-ABD6-4C06-BC8C-924037A4CCFE}"/>
          </ac:spMkLst>
        </pc:spChg>
        <pc:spChg chg="add mod">
          <ac:chgData name="Annie Gilmore Bryant" userId="f7d795f2-1209-4b52-90c4-738122001f90" providerId="ADAL" clId="{72E5A1B4-9F07-4DD0-8512-E3D7D4AC5AEE}" dt="2022-07-10T05:37:52.255" v="9249" actId="1076"/>
          <ac:spMkLst>
            <pc:docMk/>
            <pc:sldMk cId="3075796852" sldId="268"/>
            <ac:spMk id="53" creationId="{D3B2F009-D25C-45D1-8296-A1EF65BCDD63}"/>
          </ac:spMkLst>
        </pc:spChg>
        <pc:spChg chg="add mod">
          <ac:chgData name="Annie Gilmore Bryant" userId="f7d795f2-1209-4b52-90c4-738122001f90" providerId="ADAL" clId="{72E5A1B4-9F07-4DD0-8512-E3D7D4AC5AEE}" dt="2022-07-10T01:30:08.313" v="6946" actId="1038"/>
          <ac:spMkLst>
            <pc:docMk/>
            <pc:sldMk cId="3075796852" sldId="268"/>
            <ac:spMk id="55" creationId="{E52BF4B5-0C5A-4C37-952D-E72EC17716E6}"/>
          </ac:spMkLst>
        </pc:spChg>
        <pc:spChg chg="add mod">
          <ac:chgData name="Annie Gilmore Bryant" userId="f7d795f2-1209-4b52-90c4-738122001f90" providerId="ADAL" clId="{72E5A1B4-9F07-4DD0-8512-E3D7D4AC5AEE}" dt="2022-07-10T01:30:08.313" v="6946" actId="1038"/>
          <ac:spMkLst>
            <pc:docMk/>
            <pc:sldMk cId="3075796852" sldId="268"/>
            <ac:spMk id="56" creationId="{E3EC786A-E980-405C-A556-37149CEBA8DB}"/>
          </ac:spMkLst>
        </pc:spChg>
        <pc:spChg chg="add mod">
          <ac:chgData name="Annie Gilmore Bryant" userId="f7d795f2-1209-4b52-90c4-738122001f90" providerId="ADAL" clId="{72E5A1B4-9F07-4DD0-8512-E3D7D4AC5AEE}" dt="2022-07-10T01:30:21.652" v="6953" actId="1076"/>
          <ac:spMkLst>
            <pc:docMk/>
            <pc:sldMk cId="3075796852" sldId="268"/>
            <ac:spMk id="57" creationId="{19E9AD20-C957-4D55-82E7-1AD2007BAC76}"/>
          </ac:spMkLst>
        </pc:spChg>
        <pc:spChg chg="del">
          <ac:chgData name="Annie Gilmore Bryant" userId="f7d795f2-1209-4b52-90c4-738122001f90" providerId="ADAL" clId="{72E5A1B4-9F07-4DD0-8512-E3D7D4AC5AEE}" dt="2022-07-09T07:55:20.857" v="3849" actId="478"/>
          <ac:spMkLst>
            <pc:docMk/>
            <pc:sldMk cId="3075796852" sldId="268"/>
            <ac:spMk id="59" creationId="{52376612-31AA-4135-8EF4-6909416035C7}"/>
          </ac:spMkLst>
        </pc:spChg>
        <pc:spChg chg="del">
          <ac:chgData name="Annie Gilmore Bryant" userId="f7d795f2-1209-4b52-90c4-738122001f90" providerId="ADAL" clId="{72E5A1B4-9F07-4DD0-8512-E3D7D4AC5AEE}" dt="2022-07-09T07:55:20.857" v="3849" actId="478"/>
          <ac:spMkLst>
            <pc:docMk/>
            <pc:sldMk cId="3075796852" sldId="268"/>
            <ac:spMk id="60" creationId="{978FCCF2-0C9C-451A-AFE5-84447110112D}"/>
          </ac:spMkLst>
        </pc:spChg>
        <pc:spChg chg="add del mod">
          <ac:chgData name="Annie Gilmore Bryant" userId="f7d795f2-1209-4b52-90c4-738122001f90" providerId="ADAL" clId="{72E5A1B4-9F07-4DD0-8512-E3D7D4AC5AEE}" dt="2022-07-10T05:35:40.366" v="9214" actId="478"/>
          <ac:spMkLst>
            <pc:docMk/>
            <pc:sldMk cId="3075796852" sldId="268"/>
            <ac:spMk id="60" creationId="{B9029AB3-2490-4C4B-A284-DD9CBADD4E33}"/>
          </ac:spMkLst>
        </pc:spChg>
        <pc:spChg chg="del">
          <ac:chgData name="Annie Gilmore Bryant" userId="f7d795f2-1209-4b52-90c4-738122001f90" providerId="ADAL" clId="{72E5A1B4-9F07-4DD0-8512-E3D7D4AC5AEE}" dt="2022-07-09T07:55:20.857" v="3849" actId="478"/>
          <ac:spMkLst>
            <pc:docMk/>
            <pc:sldMk cId="3075796852" sldId="268"/>
            <ac:spMk id="61" creationId="{DB67988B-DED8-4736-9532-35FCDAE09CF9}"/>
          </ac:spMkLst>
        </pc:spChg>
        <pc:spChg chg="del">
          <ac:chgData name="Annie Gilmore Bryant" userId="f7d795f2-1209-4b52-90c4-738122001f90" providerId="ADAL" clId="{72E5A1B4-9F07-4DD0-8512-E3D7D4AC5AEE}" dt="2022-07-09T07:55:20.857" v="3849" actId="478"/>
          <ac:spMkLst>
            <pc:docMk/>
            <pc:sldMk cId="3075796852" sldId="268"/>
            <ac:spMk id="64" creationId="{F3378DDB-8A71-4CA2-AEB6-393B03BCC2FD}"/>
          </ac:spMkLst>
        </pc:spChg>
        <pc:spChg chg="del">
          <ac:chgData name="Annie Gilmore Bryant" userId="f7d795f2-1209-4b52-90c4-738122001f90" providerId="ADAL" clId="{72E5A1B4-9F07-4DD0-8512-E3D7D4AC5AEE}" dt="2022-07-09T07:55:20.857" v="3849" actId="478"/>
          <ac:spMkLst>
            <pc:docMk/>
            <pc:sldMk cId="3075796852" sldId="268"/>
            <ac:spMk id="70" creationId="{AB3FEB08-DFAB-4091-AEAA-BA8B87558409}"/>
          </ac:spMkLst>
        </pc:spChg>
        <pc:spChg chg="del">
          <ac:chgData name="Annie Gilmore Bryant" userId="f7d795f2-1209-4b52-90c4-738122001f90" providerId="ADAL" clId="{72E5A1B4-9F07-4DD0-8512-E3D7D4AC5AEE}" dt="2022-07-09T07:55:20.857" v="3849" actId="478"/>
          <ac:spMkLst>
            <pc:docMk/>
            <pc:sldMk cId="3075796852" sldId="268"/>
            <ac:spMk id="71" creationId="{0C694D34-5DB4-4A63-9900-9BA69BE544F0}"/>
          </ac:spMkLst>
        </pc:spChg>
        <pc:spChg chg="add del mod">
          <ac:chgData name="Annie Gilmore Bryant" userId="f7d795f2-1209-4b52-90c4-738122001f90" providerId="ADAL" clId="{72E5A1B4-9F07-4DD0-8512-E3D7D4AC5AEE}" dt="2022-07-10T01:33:03.147" v="7003" actId="478"/>
          <ac:spMkLst>
            <pc:docMk/>
            <pc:sldMk cId="3075796852" sldId="268"/>
            <ac:spMk id="90" creationId="{0340BEC1-5658-41AC-8702-78A7CD39CE87}"/>
          </ac:spMkLst>
        </pc:spChg>
        <pc:spChg chg="add del mod">
          <ac:chgData name="Annie Gilmore Bryant" userId="f7d795f2-1209-4b52-90c4-738122001f90" providerId="ADAL" clId="{72E5A1B4-9F07-4DD0-8512-E3D7D4AC5AEE}" dt="2022-07-10T01:33:03.147" v="7003" actId="478"/>
          <ac:spMkLst>
            <pc:docMk/>
            <pc:sldMk cId="3075796852" sldId="268"/>
            <ac:spMk id="91" creationId="{6136DC8F-F910-4373-BF4B-00979C0F2ABA}"/>
          </ac:spMkLst>
        </pc:spChg>
        <pc:spChg chg="del mod">
          <ac:chgData name="Annie Gilmore Bryant" userId="f7d795f2-1209-4b52-90c4-738122001f90" providerId="ADAL" clId="{72E5A1B4-9F07-4DD0-8512-E3D7D4AC5AEE}" dt="2022-07-09T07:55:25.546" v="3851" actId="478"/>
          <ac:spMkLst>
            <pc:docMk/>
            <pc:sldMk cId="3075796852" sldId="268"/>
            <ac:spMk id="95" creationId="{7AF7AC1D-869D-4D4C-9BF0-FDB9B3744AE6}"/>
          </ac:spMkLst>
        </pc:spChg>
        <pc:spChg chg="del">
          <ac:chgData name="Annie Gilmore Bryant" userId="f7d795f2-1209-4b52-90c4-738122001f90" providerId="ADAL" clId="{72E5A1B4-9F07-4DD0-8512-E3D7D4AC5AEE}" dt="2022-07-09T07:55:20.857" v="3849" actId="478"/>
          <ac:spMkLst>
            <pc:docMk/>
            <pc:sldMk cId="3075796852" sldId="268"/>
            <ac:spMk id="99" creationId="{43DFF4FF-D752-4FA7-A828-F416B244E885}"/>
          </ac:spMkLst>
        </pc:spChg>
        <pc:spChg chg="del">
          <ac:chgData name="Annie Gilmore Bryant" userId="f7d795f2-1209-4b52-90c4-738122001f90" providerId="ADAL" clId="{72E5A1B4-9F07-4DD0-8512-E3D7D4AC5AEE}" dt="2022-07-09T07:55:20.857" v="3849" actId="478"/>
          <ac:spMkLst>
            <pc:docMk/>
            <pc:sldMk cId="3075796852" sldId="268"/>
            <ac:spMk id="102" creationId="{64586769-6080-4536-B0FD-D95935A71836}"/>
          </ac:spMkLst>
        </pc:spChg>
        <pc:spChg chg="del">
          <ac:chgData name="Annie Gilmore Bryant" userId="f7d795f2-1209-4b52-90c4-738122001f90" providerId="ADAL" clId="{72E5A1B4-9F07-4DD0-8512-E3D7D4AC5AEE}" dt="2022-07-09T07:55:20.857" v="3849" actId="478"/>
          <ac:spMkLst>
            <pc:docMk/>
            <pc:sldMk cId="3075796852" sldId="268"/>
            <ac:spMk id="105" creationId="{612A2E66-6B56-42D5-9427-FC5FDCE6A9DF}"/>
          </ac:spMkLst>
        </pc:spChg>
        <pc:spChg chg="del">
          <ac:chgData name="Annie Gilmore Bryant" userId="f7d795f2-1209-4b52-90c4-738122001f90" providerId="ADAL" clId="{72E5A1B4-9F07-4DD0-8512-E3D7D4AC5AEE}" dt="2022-07-09T07:55:20.857" v="3849" actId="478"/>
          <ac:spMkLst>
            <pc:docMk/>
            <pc:sldMk cId="3075796852" sldId="268"/>
            <ac:spMk id="106" creationId="{EC5A24DA-E71F-4134-AF15-A1461B259E00}"/>
          </ac:spMkLst>
        </pc:spChg>
        <pc:spChg chg="del">
          <ac:chgData name="Annie Gilmore Bryant" userId="f7d795f2-1209-4b52-90c4-738122001f90" providerId="ADAL" clId="{72E5A1B4-9F07-4DD0-8512-E3D7D4AC5AEE}" dt="2022-07-09T07:55:20.857" v="3849" actId="478"/>
          <ac:spMkLst>
            <pc:docMk/>
            <pc:sldMk cId="3075796852" sldId="268"/>
            <ac:spMk id="107" creationId="{7D9AA67C-61B2-4813-BE3F-647BBDBA6C2D}"/>
          </ac:spMkLst>
        </pc:spChg>
        <pc:spChg chg="del">
          <ac:chgData name="Annie Gilmore Bryant" userId="f7d795f2-1209-4b52-90c4-738122001f90" providerId="ADAL" clId="{72E5A1B4-9F07-4DD0-8512-E3D7D4AC5AEE}" dt="2022-07-09T07:55:20.857" v="3849" actId="478"/>
          <ac:spMkLst>
            <pc:docMk/>
            <pc:sldMk cId="3075796852" sldId="268"/>
            <ac:spMk id="108" creationId="{8B289830-BAEA-4A07-83E2-AC9CD92D1A93}"/>
          </ac:spMkLst>
        </pc:spChg>
        <pc:spChg chg="del">
          <ac:chgData name="Annie Gilmore Bryant" userId="f7d795f2-1209-4b52-90c4-738122001f90" providerId="ADAL" clId="{72E5A1B4-9F07-4DD0-8512-E3D7D4AC5AEE}" dt="2022-07-09T07:55:20.857" v="3849" actId="478"/>
          <ac:spMkLst>
            <pc:docMk/>
            <pc:sldMk cId="3075796852" sldId="268"/>
            <ac:spMk id="109" creationId="{8E2A4B55-4A18-4603-A9E3-C8E23F378467}"/>
          </ac:spMkLst>
        </pc:spChg>
        <pc:spChg chg="del">
          <ac:chgData name="Annie Gilmore Bryant" userId="f7d795f2-1209-4b52-90c4-738122001f90" providerId="ADAL" clId="{72E5A1B4-9F07-4DD0-8512-E3D7D4AC5AEE}" dt="2022-07-09T07:55:20.857" v="3849" actId="478"/>
          <ac:spMkLst>
            <pc:docMk/>
            <pc:sldMk cId="3075796852" sldId="268"/>
            <ac:spMk id="110" creationId="{4F8B0FE8-7C47-4464-8D94-82266242D381}"/>
          </ac:spMkLst>
        </pc:spChg>
        <pc:spChg chg="del">
          <ac:chgData name="Annie Gilmore Bryant" userId="f7d795f2-1209-4b52-90c4-738122001f90" providerId="ADAL" clId="{72E5A1B4-9F07-4DD0-8512-E3D7D4AC5AEE}" dt="2022-07-09T07:55:20.857" v="3849" actId="478"/>
          <ac:spMkLst>
            <pc:docMk/>
            <pc:sldMk cId="3075796852" sldId="268"/>
            <ac:spMk id="111" creationId="{3FAD4113-EB21-4356-B8B0-034C12FA8266}"/>
          </ac:spMkLst>
        </pc:spChg>
        <pc:spChg chg="del">
          <ac:chgData name="Annie Gilmore Bryant" userId="f7d795f2-1209-4b52-90c4-738122001f90" providerId="ADAL" clId="{72E5A1B4-9F07-4DD0-8512-E3D7D4AC5AEE}" dt="2022-07-09T07:55:20.857" v="3849" actId="478"/>
          <ac:spMkLst>
            <pc:docMk/>
            <pc:sldMk cId="3075796852" sldId="268"/>
            <ac:spMk id="112" creationId="{162E81F1-C6C7-4D8F-AD59-BDD82E441C3F}"/>
          </ac:spMkLst>
        </pc:spChg>
        <pc:spChg chg="del">
          <ac:chgData name="Annie Gilmore Bryant" userId="f7d795f2-1209-4b52-90c4-738122001f90" providerId="ADAL" clId="{72E5A1B4-9F07-4DD0-8512-E3D7D4AC5AEE}" dt="2022-07-09T07:55:20.857" v="3849" actId="478"/>
          <ac:spMkLst>
            <pc:docMk/>
            <pc:sldMk cId="3075796852" sldId="268"/>
            <ac:spMk id="113" creationId="{0C4FD57E-3A51-452F-AC1E-3235DFBFFA2F}"/>
          </ac:spMkLst>
        </pc:spChg>
        <pc:spChg chg="del">
          <ac:chgData name="Annie Gilmore Bryant" userId="f7d795f2-1209-4b52-90c4-738122001f90" providerId="ADAL" clId="{72E5A1B4-9F07-4DD0-8512-E3D7D4AC5AEE}" dt="2022-07-09T07:55:20.857" v="3849" actId="478"/>
          <ac:spMkLst>
            <pc:docMk/>
            <pc:sldMk cId="3075796852" sldId="268"/>
            <ac:spMk id="114" creationId="{B3115405-5F78-4CFE-8139-EAC3E55B94F7}"/>
          </ac:spMkLst>
        </pc:spChg>
        <pc:spChg chg="del">
          <ac:chgData name="Annie Gilmore Bryant" userId="f7d795f2-1209-4b52-90c4-738122001f90" providerId="ADAL" clId="{72E5A1B4-9F07-4DD0-8512-E3D7D4AC5AEE}" dt="2022-07-09T07:55:20.857" v="3849" actId="478"/>
          <ac:spMkLst>
            <pc:docMk/>
            <pc:sldMk cId="3075796852" sldId="268"/>
            <ac:spMk id="115" creationId="{BB341BF5-89D7-416E-BF6A-F075DD0B89EB}"/>
          </ac:spMkLst>
        </pc:spChg>
        <pc:spChg chg="del">
          <ac:chgData name="Annie Gilmore Bryant" userId="f7d795f2-1209-4b52-90c4-738122001f90" providerId="ADAL" clId="{72E5A1B4-9F07-4DD0-8512-E3D7D4AC5AEE}" dt="2022-07-09T07:55:20.857" v="3849" actId="478"/>
          <ac:spMkLst>
            <pc:docMk/>
            <pc:sldMk cId="3075796852" sldId="268"/>
            <ac:spMk id="116" creationId="{91D8AE97-5CD6-4264-8491-AC7C56D79457}"/>
          </ac:spMkLst>
        </pc:spChg>
        <pc:spChg chg="del">
          <ac:chgData name="Annie Gilmore Bryant" userId="f7d795f2-1209-4b52-90c4-738122001f90" providerId="ADAL" clId="{72E5A1B4-9F07-4DD0-8512-E3D7D4AC5AEE}" dt="2022-07-09T07:55:20.857" v="3849" actId="478"/>
          <ac:spMkLst>
            <pc:docMk/>
            <pc:sldMk cId="3075796852" sldId="268"/>
            <ac:spMk id="122" creationId="{4BFE447A-22DE-443E-821B-65AF2A9D16C8}"/>
          </ac:spMkLst>
        </pc:spChg>
        <pc:spChg chg="del">
          <ac:chgData name="Annie Gilmore Bryant" userId="f7d795f2-1209-4b52-90c4-738122001f90" providerId="ADAL" clId="{72E5A1B4-9F07-4DD0-8512-E3D7D4AC5AEE}" dt="2022-07-09T07:55:20.857" v="3849" actId="478"/>
          <ac:spMkLst>
            <pc:docMk/>
            <pc:sldMk cId="3075796852" sldId="268"/>
            <ac:spMk id="123" creationId="{CD869632-8E18-4DD0-88B8-85C9B8F4017A}"/>
          </ac:spMkLst>
        </pc:spChg>
        <pc:spChg chg="del">
          <ac:chgData name="Annie Gilmore Bryant" userId="f7d795f2-1209-4b52-90c4-738122001f90" providerId="ADAL" clId="{72E5A1B4-9F07-4DD0-8512-E3D7D4AC5AEE}" dt="2022-07-09T07:55:20.857" v="3849" actId="478"/>
          <ac:spMkLst>
            <pc:docMk/>
            <pc:sldMk cId="3075796852" sldId="268"/>
            <ac:spMk id="124" creationId="{34598FE8-A100-43AD-A9C2-75B7001A5390}"/>
          </ac:spMkLst>
        </pc:spChg>
        <pc:spChg chg="del">
          <ac:chgData name="Annie Gilmore Bryant" userId="f7d795f2-1209-4b52-90c4-738122001f90" providerId="ADAL" clId="{72E5A1B4-9F07-4DD0-8512-E3D7D4AC5AEE}" dt="2022-07-09T07:55:20.857" v="3849" actId="478"/>
          <ac:spMkLst>
            <pc:docMk/>
            <pc:sldMk cId="3075796852" sldId="268"/>
            <ac:spMk id="125" creationId="{0FC44685-2336-492E-BCFB-B02F5A8F41C6}"/>
          </ac:spMkLst>
        </pc:spChg>
        <pc:spChg chg="del">
          <ac:chgData name="Annie Gilmore Bryant" userId="f7d795f2-1209-4b52-90c4-738122001f90" providerId="ADAL" clId="{72E5A1B4-9F07-4DD0-8512-E3D7D4AC5AEE}" dt="2022-07-09T07:55:20.857" v="3849" actId="478"/>
          <ac:spMkLst>
            <pc:docMk/>
            <pc:sldMk cId="3075796852" sldId="268"/>
            <ac:spMk id="130" creationId="{038A7763-CA16-4AAF-B7AD-343C5DD796CC}"/>
          </ac:spMkLst>
        </pc:spChg>
        <pc:spChg chg="del">
          <ac:chgData name="Annie Gilmore Bryant" userId="f7d795f2-1209-4b52-90c4-738122001f90" providerId="ADAL" clId="{72E5A1B4-9F07-4DD0-8512-E3D7D4AC5AEE}" dt="2022-07-09T07:55:20.857" v="3849" actId="478"/>
          <ac:spMkLst>
            <pc:docMk/>
            <pc:sldMk cId="3075796852" sldId="268"/>
            <ac:spMk id="134" creationId="{0A096871-F9C7-46CC-8466-B8E2C5A004D8}"/>
          </ac:spMkLst>
        </pc:spChg>
        <pc:spChg chg="del">
          <ac:chgData name="Annie Gilmore Bryant" userId="f7d795f2-1209-4b52-90c4-738122001f90" providerId="ADAL" clId="{72E5A1B4-9F07-4DD0-8512-E3D7D4AC5AEE}" dt="2022-07-09T07:55:20.857" v="3849" actId="478"/>
          <ac:spMkLst>
            <pc:docMk/>
            <pc:sldMk cId="3075796852" sldId="268"/>
            <ac:spMk id="135" creationId="{DD09C062-18FE-4928-AE9B-4430FC8BFA6C}"/>
          </ac:spMkLst>
        </pc:spChg>
        <pc:spChg chg="del">
          <ac:chgData name="Annie Gilmore Bryant" userId="f7d795f2-1209-4b52-90c4-738122001f90" providerId="ADAL" clId="{72E5A1B4-9F07-4DD0-8512-E3D7D4AC5AEE}" dt="2022-07-09T07:55:20.857" v="3849" actId="478"/>
          <ac:spMkLst>
            <pc:docMk/>
            <pc:sldMk cId="3075796852" sldId="268"/>
            <ac:spMk id="136" creationId="{ACF8CEF2-EF27-41A4-B10D-841F86DEB98C}"/>
          </ac:spMkLst>
        </pc:spChg>
        <pc:spChg chg="del">
          <ac:chgData name="Annie Gilmore Bryant" userId="f7d795f2-1209-4b52-90c4-738122001f90" providerId="ADAL" clId="{72E5A1B4-9F07-4DD0-8512-E3D7D4AC5AEE}" dt="2022-07-09T07:55:20.857" v="3849" actId="478"/>
          <ac:spMkLst>
            <pc:docMk/>
            <pc:sldMk cId="3075796852" sldId="268"/>
            <ac:spMk id="137" creationId="{66610B56-B270-422E-9E68-D833697061C4}"/>
          </ac:spMkLst>
        </pc:spChg>
        <pc:spChg chg="del">
          <ac:chgData name="Annie Gilmore Bryant" userId="f7d795f2-1209-4b52-90c4-738122001f90" providerId="ADAL" clId="{72E5A1B4-9F07-4DD0-8512-E3D7D4AC5AEE}" dt="2022-07-09T07:55:20.857" v="3849" actId="478"/>
          <ac:spMkLst>
            <pc:docMk/>
            <pc:sldMk cId="3075796852" sldId="268"/>
            <ac:spMk id="139" creationId="{8D42AB44-51B8-4556-AA80-48F59BCDEB74}"/>
          </ac:spMkLst>
        </pc:spChg>
        <pc:spChg chg="del">
          <ac:chgData name="Annie Gilmore Bryant" userId="f7d795f2-1209-4b52-90c4-738122001f90" providerId="ADAL" clId="{72E5A1B4-9F07-4DD0-8512-E3D7D4AC5AEE}" dt="2022-07-09T07:55:20.857" v="3849" actId="478"/>
          <ac:spMkLst>
            <pc:docMk/>
            <pc:sldMk cId="3075796852" sldId="268"/>
            <ac:spMk id="140" creationId="{BCFD945C-BFD0-436F-8B51-CF465E6BA4F9}"/>
          </ac:spMkLst>
        </pc:spChg>
        <pc:spChg chg="del">
          <ac:chgData name="Annie Gilmore Bryant" userId="f7d795f2-1209-4b52-90c4-738122001f90" providerId="ADAL" clId="{72E5A1B4-9F07-4DD0-8512-E3D7D4AC5AEE}" dt="2022-07-09T07:55:20.857" v="3849" actId="478"/>
          <ac:spMkLst>
            <pc:docMk/>
            <pc:sldMk cId="3075796852" sldId="268"/>
            <ac:spMk id="143" creationId="{C8BA794A-F5B1-4BD0-87AF-5C670775C13A}"/>
          </ac:spMkLst>
        </pc:spChg>
        <pc:spChg chg="del">
          <ac:chgData name="Annie Gilmore Bryant" userId="f7d795f2-1209-4b52-90c4-738122001f90" providerId="ADAL" clId="{72E5A1B4-9F07-4DD0-8512-E3D7D4AC5AEE}" dt="2022-07-09T07:55:20.857" v="3849" actId="478"/>
          <ac:spMkLst>
            <pc:docMk/>
            <pc:sldMk cId="3075796852" sldId="268"/>
            <ac:spMk id="144" creationId="{7C3629C2-3343-46D8-B152-78946D1363EA}"/>
          </ac:spMkLst>
        </pc:spChg>
        <pc:grpChg chg="add del mod">
          <ac:chgData name="Annie Gilmore Bryant" userId="f7d795f2-1209-4b52-90c4-738122001f90" providerId="ADAL" clId="{72E5A1B4-9F07-4DD0-8512-E3D7D4AC5AEE}" dt="2022-07-10T00:21:56.744" v="5812" actId="165"/>
          <ac:grpSpMkLst>
            <pc:docMk/>
            <pc:sldMk cId="3075796852" sldId="268"/>
            <ac:grpSpMk id="6" creationId="{A9197129-8A2A-4C9E-A1FF-463F8ECFBEA5}"/>
          </ac:grpSpMkLst>
        </pc:grpChg>
        <pc:grpChg chg="add del mod">
          <ac:chgData name="Annie Gilmore Bryant" userId="f7d795f2-1209-4b52-90c4-738122001f90" providerId="ADAL" clId="{72E5A1B4-9F07-4DD0-8512-E3D7D4AC5AEE}" dt="2022-07-10T00:22:30.504" v="5827"/>
          <ac:grpSpMkLst>
            <pc:docMk/>
            <pc:sldMk cId="3075796852" sldId="268"/>
            <ac:grpSpMk id="12" creationId="{B514A6D4-A230-409B-83E1-F574F49AAF84}"/>
          </ac:grpSpMkLst>
        </pc:grpChg>
        <pc:grpChg chg="add mod">
          <ac:chgData name="Annie Gilmore Bryant" userId="f7d795f2-1209-4b52-90c4-738122001f90" providerId="ADAL" clId="{72E5A1B4-9F07-4DD0-8512-E3D7D4AC5AEE}" dt="2022-07-10T01:29:55.233" v="6923" actId="1037"/>
          <ac:grpSpMkLst>
            <pc:docMk/>
            <pc:sldMk cId="3075796852" sldId="268"/>
            <ac:grpSpMk id="20" creationId="{908425E1-B2BC-432E-B8B2-F36C4E0DAFF5}"/>
          </ac:grpSpMkLst>
        </pc:grpChg>
        <pc:grpChg chg="del">
          <ac:chgData name="Annie Gilmore Bryant" userId="f7d795f2-1209-4b52-90c4-738122001f90" providerId="ADAL" clId="{72E5A1B4-9F07-4DD0-8512-E3D7D4AC5AEE}" dt="2022-07-09T07:55:20.857" v="3849" actId="478"/>
          <ac:grpSpMkLst>
            <pc:docMk/>
            <pc:sldMk cId="3075796852" sldId="268"/>
            <ac:grpSpMk id="23" creationId="{FCBC6244-D85E-48C6-A3F7-DDF42B8BF535}"/>
          </ac:grpSpMkLst>
        </pc:grpChg>
        <pc:grpChg chg="del">
          <ac:chgData name="Annie Gilmore Bryant" userId="f7d795f2-1209-4b52-90c4-738122001f90" providerId="ADAL" clId="{72E5A1B4-9F07-4DD0-8512-E3D7D4AC5AEE}" dt="2022-07-09T07:55:20.857" v="3849" actId="478"/>
          <ac:grpSpMkLst>
            <pc:docMk/>
            <pc:sldMk cId="3075796852" sldId="268"/>
            <ac:grpSpMk id="44" creationId="{78080F36-CD93-4E8E-81F2-69654E23B3C4}"/>
          </ac:grpSpMkLst>
        </pc:grpChg>
        <pc:grpChg chg="del">
          <ac:chgData name="Annie Gilmore Bryant" userId="f7d795f2-1209-4b52-90c4-738122001f90" providerId="ADAL" clId="{72E5A1B4-9F07-4DD0-8512-E3D7D4AC5AEE}" dt="2022-07-09T07:55:20.857" v="3849" actId="478"/>
          <ac:grpSpMkLst>
            <pc:docMk/>
            <pc:sldMk cId="3075796852" sldId="268"/>
            <ac:grpSpMk id="104" creationId="{850039EC-322B-48BC-854B-BB04E5E46C92}"/>
          </ac:grpSpMkLst>
        </pc:grpChg>
        <pc:grpChg chg="del">
          <ac:chgData name="Annie Gilmore Bryant" userId="f7d795f2-1209-4b52-90c4-738122001f90" providerId="ADAL" clId="{72E5A1B4-9F07-4DD0-8512-E3D7D4AC5AEE}" dt="2022-07-09T07:55:20.857" v="3849" actId="478"/>
          <ac:grpSpMkLst>
            <pc:docMk/>
            <pc:sldMk cId="3075796852" sldId="268"/>
            <ac:grpSpMk id="120" creationId="{1A08A529-E706-46B5-886C-15F23C22CAE2}"/>
          </ac:grpSpMkLst>
        </pc:grpChg>
        <pc:graphicFrameChg chg="del">
          <ac:chgData name="Annie Gilmore Bryant" userId="f7d795f2-1209-4b52-90c4-738122001f90" providerId="ADAL" clId="{72E5A1B4-9F07-4DD0-8512-E3D7D4AC5AEE}" dt="2022-07-09T07:55:20.857" v="3849" actId="478"/>
          <ac:graphicFrameMkLst>
            <pc:docMk/>
            <pc:sldMk cId="3075796852" sldId="268"/>
            <ac:graphicFrameMk id="96" creationId="{D03B10D2-3355-45D5-96E6-4956262251C9}"/>
          </ac:graphicFrameMkLst>
        </pc:graphicFrameChg>
        <pc:graphicFrameChg chg="del">
          <ac:chgData name="Annie Gilmore Bryant" userId="f7d795f2-1209-4b52-90c4-738122001f90" providerId="ADAL" clId="{72E5A1B4-9F07-4DD0-8512-E3D7D4AC5AEE}" dt="2022-07-09T07:55:20.857" v="3849" actId="478"/>
          <ac:graphicFrameMkLst>
            <pc:docMk/>
            <pc:sldMk cId="3075796852" sldId="268"/>
            <ac:graphicFrameMk id="138" creationId="{D4E83D15-3417-4DE3-A864-70794F886369}"/>
          </ac:graphicFrameMkLst>
        </pc:graphicFrameChg>
        <pc:picChg chg="add mod">
          <ac:chgData name="Annie Gilmore Bryant" userId="f7d795f2-1209-4b52-90c4-738122001f90" providerId="ADAL" clId="{72E5A1B4-9F07-4DD0-8512-E3D7D4AC5AEE}" dt="2022-07-10T01:30:00.145" v="6936" actId="1037"/>
          <ac:picMkLst>
            <pc:docMk/>
            <pc:sldMk cId="3075796852" sldId="268"/>
            <ac:picMk id="5" creationId="{714A1B7D-19D2-4616-B570-8FE707FAEF2C}"/>
          </ac:picMkLst>
        </pc:picChg>
        <pc:picChg chg="mod topLvl">
          <ac:chgData name="Annie Gilmore Bryant" userId="f7d795f2-1209-4b52-90c4-738122001f90" providerId="ADAL" clId="{72E5A1B4-9F07-4DD0-8512-E3D7D4AC5AEE}" dt="2022-07-10T01:32:37.811" v="6988" actId="1037"/>
          <ac:picMkLst>
            <pc:docMk/>
            <pc:sldMk cId="3075796852" sldId="268"/>
            <ac:picMk id="7" creationId="{48B463D2-0736-4F7C-AB9E-87F2333DBE1C}"/>
          </ac:picMkLst>
        </pc:picChg>
        <pc:picChg chg="mod topLvl">
          <ac:chgData name="Annie Gilmore Bryant" userId="f7d795f2-1209-4b52-90c4-738122001f90" providerId="ADAL" clId="{72E5A1B4-9F07-4DD0-8512-E3D7D4AC5AEE}" dt="2022-07-10T01:32:37.811" v="6988" actId="1037"/>
          <ac:picMkLst>
            <pc:docMk/>
            <pc:sldMk cId="3075796852" sldId="268"/>
            <ac:picMk id="8" creationId="{669A84B4-BF44-418E-A140-1C38A13680D7}"/>
          </ac:picMkLst>
        </pc:picChg>
        <pc:picChg chg="mod topLvl">
          <ac:chgData name="Annie Gilmore Bryant" userId="f7d795f2-1209-4b52-90c4-738122001f90" providerId="ADAL" clId="{72E5A1B4-9F07-4DD0-8512-E3D7D4AC5AEE}" dt="2022-07-10T01:32:42.667" v="7002" actId="1037"/>
          <ac:picMkLst>
            <pc:docMk/>
            <pc:sldMk cId="3075796852" sldId="268"/>
            <ac:picMk id="9" creationId="{2D80109E-FF66-42DA-9F95-00381402247F}"/>
          </ac:picMkLst>
        </pc:picChg>
        <pc:picChg chg="add del mod">
          <ac:chgData name="Annie Gilmore Bryant" userId="f7d795f2-1209-4b52-90c4-738122001f90" providerId="ADAL" clId="{72E5A1B4-9F07-4DD0-8512-E3D7D4AC5AEE}" dt="2022-07-10T00:22:30.504" v="5827"/>
          <ac:picMkLst>
            <pc:docMk/>
            <pc:sldMk cId="3075796852" sldId="268"/>
            <ac:picMk id="11" creationId="{16B55974-8EFC-4FC9-A72E-F8F0657F6AA1}"/>
          </ac:picMkLst>
        </pc:picChg>
        <pc:picChg chg="mod">
          <ac:chgData name="Annie Gilmore Bryant" userId="f7d795f2-1209-4b52-90c4-738122001f90" providerId="ADAL" clId="{72E5A1B4-9F07-4DD0-8512-E3D7D4AC5AEE}" dt="2022-07-10T00:22:29.967" v="5826"/>
          <ac:picMkLst>
            <pc:docMk/>
            <pc:sldMk cId="3075796852" sldId="268"/>
            <ac:picMk id="13" creationId="{588BA1DB-C823-4323-BCC1-B8F7E7EBD946}"/>
          </ac:picMkLst>
        </pc:picChg>
        <pc:picChg chg="mod">
          <ac:chgData name="Annie Gilmore Bryant" userId="f7d795f2-1209-4b52-90c4-738122001f90" providerId="ADAL" clId="{72E5A1B4-9F07-4DD0-8512-E3D7D4AC5AEE}" dt="2022-07-10T00:22:29.967" v="5826"/>
          <ac:picMkLst>
            <pc:docMk/>
            <pc:sldMk cId="3075796852" sldId="268"/>
            <ac:picMk id="14" creationId="{7D216801-5A08-442B-90DE-D442A025E6B0}"/>
          </ac:picMkLst>
        </pc:picChg>
        <pc:picChg chg="mod">
          <ac:chgData name="Annie Gilmore Bryant" userId="f7d795f2-1209-4b52-90c4-738122001f90" providerId="ADAL" clId="{72E5A1B4-9F07-4DD0-8512-E3D7D4AC5AEE}" dt="2022-07-10T00:22:29.967" v="5826"/>
          <ac:picMkLst>
            <pc:docMk/>
            <pc:sldMk cId="3075796852" sldId="268"/>
            <ac:picMk id="15" creationId="{E9276DCC-E8E9-4A2C-9A0B-58EA7F093604}"/>
          </ac:picMkLst>
        </pc:picChg>
        <pc:picChg chg="add mod">
          <ac:chgData name="Annie Gilmore Bryant" userId="f7d795f2-1209-4b52-90c4-738122001f90" providerId="ADAL" clId="{72E5A1B4-9F07-4DD0-8512-E3D7D4AC5AEE}" dt="2022-07-10T01:30:08.313" v="6946" actId="1038"/>
          <ac:picMkLst>
            <pc:docMk/>
            <pc:sldMk cId="3075796852" sldId="268"/>
            <ac:picMk id="36" creationId="{F1C5AE6D-21B9-49FC-9035-E4CDE76BD9F1}"/>
          </ac:picMkLst>
        </pc:picChg>
        <pc:picChg chg="del">
          <ac:chgData name="Annie Gilmore Bryant" userId="f7d795f2-1209-4b52-90c4-738122001f90" providerId="ADAL" clId="{72E5A1B4-9F07-4DD0-8512-E3D7D4AC5AEE}" dt="2022-07-09T07:55:20.857" v="3849" actId="478"/>
          <ac:picMkLst>
            <pc:docMk/>
            <pc:sldMk cId="3075796852" sldId="268"/>
            <ac:picMk id="65" creationId="{D905C95B-D41E-4540-AB01-20CBE8C1FD3F}"/>
          </ac:picMkLst>
        </pc:picChg>
        <pc:picChg chg="del">
          <ac:chgData name="Annie Gilmore Bryant" userId="f7d795f2-1209-4b52-90c4-738122001f90" providerId="ADAL" clId="{72E5A1B4-9F07-4DD0-8512-E3D7D4AC5AEE}" dt="2022-07-09T07:55:20.857" v="3849" actId="478"/>
          <ac:picMkLst>
            <pc:docMk/>
            <pc:sldMk cId="3075796852" sldId="268"/>
            <ac:picMk id="101" creationId="{8509BAE0-9E6E-41F7-87F3-32EF37173B90}"/>
          </ac:picMkLst>
        </pc:picChg>
        <pc:picChg chg="add mod">
          <ac:chgData name="Annie Gilmore Bryant" userId="f7d795f2-1209-4b52-90c4-738122001f90" providerId="ADAL" clId="{72E5A1B4-9F07-4DD0-8512-E3D7D4AC5AEE}" dt="2022-07-10T01:30:56.518" v="6959" actId="1076"/>
          <ac:picMkLst>
            <pc:docMk/>
            <pc:sldMk cId="3075796852" sldId="268"/>
            <ac:picMk id="1026" creationId="{96BCDD79-B382-492D-A375-A6EEDEC3EF66}"/>
          </ac:picMkLst>
        </pc:picChg>
        <pc:picChg chg="add mod">
          <ac:chgData name="Annie Gilmore Bryant" userId="f7d795f2-1209-4b52-90c4-738122001f90" providerId="ADAL" clId="{72E5A1B4-9F07-4DD0-8512-E3D7D4AC5AEE}" dt="2022-07-10T07:02:15.462" v="9465" actId="14100"/>
          <ac:picMkLst>
            <pc:docMk/>
            <pc:sldMk cId="3075796852" sldId="268"/>
            <ac:picMk id="1028" creationId="{F63E64E5-DFAE-4C5D-8D4B-54C8848EC914}"/>
          </ac:picMkLst>
        </pc:picChg>
        <pc:picChg chg="add mod">
          <ac:chgData name="Annie Gilmore Bryant" userId="f7d795f2-1209-4b52-90c4-738122001f90" providerId="ADAL" clId="{72E5A1B4-9F07-4DD0-8512-E3D7D4AC5AEE}" dt="2022-07-10T07:02:02.361" v="9452" actId="14100"/>
          <ac:picMkLst>
            <pc:docMk/>
            <pc:sldMk cId="3075796852" sldId="268"/>
            <ac:picMk id="1030" creationId="{A6DDF921-F436-497B-82B2-29A5F234C789}"/>
          </ac:picMkLst>
        </pc:picChg>
        <pc:picChg chg="add mod">
          <ac:chgData name="Annie Gilmore Bryant" userId="f7d795f2-1209-4b52-90c4-738122001f90" providerId="ADAL" clId="{72E5A1B4-9F07-4DD0-8512-E3D7D4AC5AEE}" dt="2022-07-10T01:30:54.339" v="6958" actId="1076"/>
          <ac:picMkLst>
            <pc:docMk/>
            <pc:sldMk cId="3075796852" sldId="268"/>
            <ac:picMk id="1032" creationId="{6033948E-E4BF-416C-93AF-0B39C6A941CC}"/>
          </ac:picMkLst>
        </pc:picChg>
        <pc:cxnChg chg="add mod">
          <ac:chgData name="Annie Gilmore Bryant" userId="f7d795f2-1209-4b52-90c4-738122001f90" providerId="ADAL" clId="{72E5A1B4-9F07-4DD0-8512-E3D7D4AC5AEE}" dt="2022-07-10T01:29:55.233" v="6923" actId="1037"/>
          <ac:cxnSpMkLst>
            <pc:docMk/>
            <pc:sldMk cId="3075796852" sldId="268"/>
            <ac:cxnSpMk id="18" creationId="{FF639B12-502F-4F5A-B9B4-AB862FEDF0CE}"/>
          </ac:cxnSpMkLst>
        </pc:cxnChg>
        <pc:cxnChg chg="del">
          <ac:chgData name="Annie Gilmore Bryant" userId="f7d795f2-1209-4b52-90c4-738122001f90" providerId="ADAL" clId="{72E5A1B4-9F07-4DD0-8512-E3D7D4AC5AEE}" dt="2022-07-09T07:55:20.857" v="3849" actId="478"/>
          <ac:cxnSpMkLst>
            <pc:docMk/>
            <pc:sldMk cId="3075796852" sldId="268"/>
            <ac:cxnSpMk id="22" creationId="{E18B88CC-5D91-488E-AF8A-0672160E4D98}"/>
          </ac:cxnSpMkLst>
        </pc:cxnChg>
        <pc:cxnChg chg="add del">
          <ac:chgData name="Annie Gilmore Bryant" userId="f7d795f2-1209-4b52-90c4-738122001f90" providerId="ADAL" clId="{72E5A1B4-9F07-4DD0-8512-E3D7D4AC5AEE}" dt="2022-07-10T01:15:57.001" v="6351" actId="11529"/>
          <ac:cxnSpMkLst>
            <pc:docMk/>
            <pc:sldMk cId="3075796852" sldId="268"/>
            <ac:cxnSpMk id="39" creationId="{20316F85-61F3-4CBA-8E81-4993C37F9A40}"/>
          </ac:cxnSpMkLst>
        </pc:cxnChg>
        <pc:cxnChg chg="add mod">
          <ac:chgData name="Annie Gilmore Bryant" userId="f7d795f2-1209-4b52-90c4-738122001f90" providerId="ADAL" clId="{72E5A1B4-9F07-4DD0-8512-E3D7D4AC5AEE}" dt="2022-07-10T01:29:55.233" v="6923" actId="1037"/>
          <ac:cxnSpMkLst>
            <pc:docMk/>
            <pc:sldMk cId="3075796852" sldId="268"/>
            <ac:cxnSpMk id="42" creationId="{CB977D6B-671A-4136-B52F-DC09E83DCE75}"/>
          </ac:cxnSpMkLst>
        </pc:cxnChg>
        <pc:cxnChg chg="add mod">
          <ac:chgData name="Annie Gilmore Bryant" userId="f7d795f2-1209-4b52-90c4-738122001f90" providerId="ADAL" clId="{72E5A1B4-9F07-4DD0-8512-E3D7D4AC5AEE}" dt="2022-07-10T01:30:08.313" v="6946" actId="1038"/>
          <ac:cxnSpMkLst>
            <pc:docMk/>
            <pc:sldMk cId="3075796852" sldId="268"/>
            <ac:cxnSpMk id="52" creationId="{257A1030-6715-47E0-A18C-78B165F7528B}"/>
          </ac:cxnSpMkLst>
        </pc:cxnChg>
        <pc:cxnChg chg="del">
          <ac:chgData name="Annie Gilmore Bryant" userId="f7d795f2-1209-4b52-90c4-738122001f90" providerId="ADAL" clId="{72E5A1B4-9F07-4DD0-8512-E3D7D4AC5AEE}" dt="2022-07-09T07:55:20.857" v="3849" actId="478"/>
          <ac:cxnSpMkLst>
            <pc:docMk/>
            <pc:sldMk cId="3075796852" sldId="268"/>
            <ac:cxnSpMk id="62" creationId="{3F336F8A-9460-4DF9-87EA-20E60FAC4BFA}"/>
          </ac:cxnSpMkLst>
        </pc:cxnChg>
        <pc:cxnChg chg="del">
          <ac:chgData name="Annie Gilmore Bryant" userId="f7d795f2-1209-4b52-90c4-738122001f90" providerId="ADAL" clId="{72E5A1B4-9F07-4DD0-8512-E3D7D4AC5AEE}" dt="2022-07-09T07:55:20.857" v="3849" actId="478"/>
          <ac:cxnSpMkLst>
            <pc:docMk/>
            <pc:sldMk cId="3075796852" sldId="268"/>
            <ac:cxnSpMk id="63" creationId="{1D74379A-680D-4119-A1CB-C62DEF656D6A}"/>
          </ac:cxnSpMkLst>
        </pc:cxnChg>
        <pc:cxnChg chg="del">
          <ac:chgData name="Annie Gilmore Bryant" userId="f7d795f2-1209-4b52-90c4-738122001f90" providerId="ADAL" clId="{72E5A1B4-9F07-4DD0-8512-E3D7D4AC5AEE}" dt="2022-07-09T07:55:20.857" v="3849" actId="478"/>
          <ac:cxnSpMkLst>
            <pc:docMk/>
            <pc:sldMk cId="3075796852" sldId="268"/>
            <ac:cxnSpMk id="100" creationId="{AE0A6937-1571-4957-B035-0EC86D9C3C36}"/>
          </ac:cxnSpMkLst>
        </pc:cxnChg>
        <pc:cxnChg chg="del">
          <ac:chgData name="Annie Gilmore Bryant" userId="f7d795f2-1209-4b52-90c4-738122001f90" providerId="ADAL" clId="{72E5A1B4-9F07-4DD0-8512-E3D7D4AC5AEE}" dt="2022-07-09T07:55:20.857" v="3849" actId="478"/>
          <ac:cxnSpMkLst>
            <pc:docMk/>
            <pc:sldMk cId="3075796852" sldId="268"/>
            <ac:cxnSpMk id="117" creationId="{4B3C63C6-D34C-4791-A6D3-A4DF30F4EEE5}"/>
          </ac:cxnSpMkLst>
        </pc:cxnChg>
        <pc:cxnChg chg="del">
          <ac:chgData name="Annie Gilmore Bryant" userId="f7d795f2-1209-4b52-90c4-738122001f90" providerId="ADAL" clId="{72E5A1B4-9F07-4DD0-8512-E3D7D4AC5AEE}" dt="2022-07-09T07:55:20.857" v="3849" actId="478"/>
          <ac:cxnSpMkLst>
            <pc:docMk/>
            <pc:sldMk cId="3075796852" sldId="268"/>
            <ac:cxnSpMk id="127" creationId="{C0FFB42C-F09D-4AA9-A4EF-E6CDC8823A9F}"/>
          </ac:cxnSpMkLst>
        </pc:cxnChg>
        <pc:cxnChg chg="del">
          <ac:chgData name="Annie Gilmore Bryant" userId="f7d795f2-1209-4b52-90c4-738122001f90" providerId="ADAL" clId="{72E5A1B4-9F07-4DD0-8512-E3D7D4AC5AEE}" dt="2022-07-09T07:55:20.857" v="3849" actId="478"/>
          <ac:cxnSpMkLst>
            <pc:docMk/>
            <pc:sldMk cId="3075796852" sldId="268"/>
            <ac:cxnSpMk id="128" creationId="{B30CCF85-90DB-4F17-BF1F-B7DF155DC0C4}"/>
          </ac:cxnSpMkLst>
        </pc:cxnChg>
        <pc:cxnChg chg="del">
          <ac:chgData name="Annie Gilmore Bryant" userId="f7d795f2-1209-4b52-90c4-738122001f90" providerId="ADAL" clId="{72E5A1B4-9F07-4DD0-8512-E3D7D4AC5AEE}" dt="2022-07-09T07:55:20.857" v="3849" actId="478"/>
          <ac:cxnSpMkLst>
            <pc:docMk/>
            <pc:sldMk cId="3075796852" sldId="268"/>
            <ac:cxnSpMk id="141" creationId="{143958AA-7CB5-462F-B4EF-96504AA45091}"/>
          </ac:cxnSpMkLst>
        </pc:cxnChg>
        <pc:cxnChg chg="del">
          <ac:chgData name="Annie Gilmore Bryant" userId="f7d795f2-1209-4b52-90c4-738122001f90" providerId="ADAL" clId="{72E5A1B4-9F07-4DD0-8512-E3D7D4AC5AEE}" dt="2022-07-09T07:55:20.857" v="3849" actId="478"/>
          <ac:cxnSpMkLst>
            <pc:docMk/>
            <pc:sldMk cId="3075796852" sldId="268"/>
            <ac:cxnSpMk id="142" creationId="{C63FA088-1880-4D24-AF21-83C15E4A0CF5}"/>
          </ac:cxnSpMkLst>
        </pc:cxnChg>
      </pc:sldChg>
      <pc:sldChg chg="addSp delSp modSp add mod">
        <pc:chgData name="Annie Gilmore Bryant" userId="f7d795f2-1209-4b52-90c4-738122001f90" providerId="ADAL" clId="{72E5A1B4-9F07-4DD0-8512-E3D7D4AC5AEE}" dt="2022-07-10T07:10:30.470" v="9831" actId="1036"/>
        <pc:sldMkLst>
          <pc:docMk/>
          <pc:sldMk cId="1209507517" sldId="269"/>
        </pc:sldMkLst>
        <pc:spChg chg="mod">
          <ac:chgData name="Annie Gilmore Bryant" userId="f7d795f2-1209-4b52-90c4-738122001f90" providerId="ADAL" clId="{72E5A1B4-9F07-4DD0-8512-E3D7D4AC5AEE}" dt="2022-07-10T07:10:30.470" v="9831" actId="1036"/>
          <ac:spMkLst>
            <pc:docMk/>
            <pc:sldMk cId="1209507517" sldId="269"/>
            <ac:spMk id="2" creationId="{8B3F99BC-6D8D-49ED-9C4E-C9797E9AD72D}"/>
          </ac:spMkLst>
        </pc:spChg>
        <pc:spChg chg="del">
          <ac:chgData name="Annie Gilmore Bryant" userId="f7d795f2-1209-4b52-90c4-738122001f90" providerId="ADAL" clId="{72E5A1B4-9F07-4DD0-8512-E3D7D4AC5AEE}" dt="2022-07-09T09:03:23.332" v="5683" actId="478"/>
          <ac:spMkLst>
            <pc:docMk/>
            <pc:sldMk cId="1209507517" sldId="269"/>
            <ac:spMk id="7" creationId="{9F624A19-73E1-4866-9E35-A034136014CD}"/>
          </ac:spMkLst>
        </pc:spChg>
        <pc:spChg chg="add mod">
          <ac:chgData name="Annie Gilmore Bryant" userId="f7d795f2-1209-4b52-90c4-738122001f90" providerId="ADAL" clId="{72E5A1B4-9F07-4DD0-8512-E3D7D4AC5AEE}" dt="2022-07-10T02:48:03.765" v="7357" actId="208"/>
          <ac:spMkLst>
            <pc:docMk/>
            <pc:sldMk cId="1209507517" sldId="269"/>
            <ac:spMk id="7" creationId="{F0143365-E289-4BAD-9B0C-8FB5CA50018B}"/>
          </ac:spMkLst>
        </pc:spChg>
        <pc:spChg chg="del">
          <ac:chgData name="Annie Gilmore Bryant" userId="f7d795f2-1209-4b52-90c4-738122001f90" providerId="ADAL" clId="{72E5A1B4-9F07-4DD0-8512-E3D7D4AC5AEE}" dt="2022-07-09T09:03:23.332" v="5683" actId="478"/>
          <ac:spMkLst>
            <pc:docMk/>
            <pc:sldMk cId="1209507517" sldId="269"/>
            <ac:spMk id="8" creationId="{3DC48017-46AD-4BFD-928E-FC6D8B9E4B0F}"/>
          </ac:spMkLst>
        </pc:spChg>
        <pc:spChg chg="add mod">
          <ac:chgData name="Annie Gilmore Bryant" userId="f7d795f2-1209-4b52-90c4-738122001f90" providerId="ADAL" clId="{72E5A1B4-9F07-4DD0-8512-E3D7D4AC5AEE}" dt="2022-07-10T02:48:03.765" v="7357" actId="208"/>
          <ac:spMkLst>
            <pc:docMk/>
            <pc:sldMk cId="1209507517" sldId="269"/>
            <ac:spMk id="8" creationId="{DBD03FB7-E3E0-47A8-BDF7-4E98F85F1574}"/>
          </ac:spMkLst>
        </pc:spChg>
        <pc:spChg chg="add del mod">
          <ac:chgData name="Annie Gilmore Bryant" userId="f7d795f2-1209-4b52-90c4-738122001f90" providerId="ADAL" clId="{72E5A1B4-9F07-4DD0-8512-E3D7D4AC5AEE}" dt="2022-07-10T02:48:46.165" v="7363" actId="478"/>
          <ac:spMkLst>
            <pc:docMk/>
            <pc:sldMk cId="1209507517" sldId="269"/>
            <ac:spMk id="9" creationId="{A0E96F10-263D-4373-B4CC-CAA514FD59EA}"/>
          </ac:spMkLst>
        </pc:spChg>
        <pc:spChg chg="add mod">
          <ac:chgData name="Annie Gilmore Bryant" userId="f7d795f2-1209-4b52-90c4-738122001f90" providerId="ADAL" clId="{72E5A1B4-9F07-4DD0-8512-E3D7D4AC5AEE}" dt="2022-07-10T02:48:03.765" v="7357" actId="208"/>
          <ac:spMkLst>
            <pc:docMk/>
            <pc:sldMk cId="1209507517" sldId="269"/>
            <ac:spMk id="12" creationId="{79536325-CA88-4753-B11C-6A7EB7EBC692}"/>
          </ac:spMkLst>
        </pc:spChg>
        <pc:spChg chg="add mod">
          <ac:chgData name="Annie Gilmore Bryant" userId="f7d795f2-1209-4b52-90c4-738122001f90" providerId="ADAL" clId="{72E5A1B4-9F07-4DD0-8512-E3D7D4AC5AEE}" dt="2022-07-10T02:48:09.821" v="7358" actId="208"/>
          <ac:spMkLst>
            <pc:docMk/>
            <pc:sldMk cId="1209507517" sldId="269"/>
            <ac:spMk id="14" creationId="{76CBADA6-CACB-4653-81DD-6A7FC63AB74C}"/>
          </ac:spMkLst>
        </pc:spChg>
        <pc:spChg chg="add mod">
          <ac:chgData name="Annie Gilmore Bryant" userId="f7d795f2-1209-4b52-90c4-738122001f90" providerId="ADAL" clId="{72E5A1B4-9F07-4DD0-8512-E3D7D4AC5AEE}" dt="2022-07-10T02:48:16.022" v="7359" actId="208"/>
          <ac:spMkLst>
            <pc:docMk/>
            <pc:sldMk cId="1209507517" sldId="269"/>
            <ac:spMk id="15" creationId="{629CA9AA-5A15-4EE3-9504-7F08E0BD427A}"/>
          </ac:spMkLst>
        </pc:spChg>
        <pc:spChg chg="add mod">
          <ac:chgData name="Annie Gilmore Bryant" userId="f7d795f2-1209-4b52-90c4-738122001f90" providerId="ADAL" clId="{72E5A1B4-9F07-4DD0-8512-E3D7D4AC5AEE}" dt="2022-07-10T02:46:04.402" v="7323" actId="1076"/>
          <ac:spMkLst>
            <pc:docMk/>
            <pc:sldMk cId="1209507517" sldId="269"/>
            <ac:spMk id="16" creationId="{9216BDB9-3066-4953-AAAE-D25274660F98}"/>
          </ac:spMkLst>
        </pc:spChg>
        <pc:spChg chg="add mod">
          <ac:chgData name="Annie Gilmore Bryant" userId="f7d795f2-1209-4b52-90c4-738122001f90" providerId="ADAL" clId="{72E5A1B4-9F07-4DD0-8512-E3D7D4AC5AEE}" dt="2022-07-10T02:46:10.236" v="7351" actId="20577"/>
          <ac:spMkLst>
            <pc:docMk/>
            <pc:sldMk cId="1209507517" sldId="269"/>
            <ac:spMk id="19" creationId="{B25EEBAA-F759-48AA-9E10-082BEF000F34}"/>
          </ac:spMkLst>
        </pc:spChg>
        <pc:spChg chg="add mod">
          <ac:chgData name="Annie Gilmore Bryant" userId="f7d795f2-1209-4b52-90c4-738122001f90" providerId="ADAL" clId="{72E5A1B4-9F07-4DD0-8512-E3D7D4AC5AEE}" dt="2022-07-10T02:45:47.950" v="7313" actId="1076"/>
          <ac:spMkLst>
            <pc:docMk/>
            <pc:sldMk cId="1209507517" sldId="269"/>
            <ac:spMk id="20" creationId="{A5532296-A7C3-4EB9-B3CF-D606C80AEA84}"/>
          </ac:spMkLst>
        </pc:spChg>
        <pc:spChg chg="mod">
          <ac:chgData name="Annie Gilmore Bryant" userId="f7d795f2-1209-4b52-90c4-738122001f90" providerId="ADAL" clId="{72E5A1B4-9F07-4DD0-8512-E3D7D4AC5AEE}" dt="2022-07-10T02:53:34.232" v="7513" actId="14826"/>
          <ac:spMkLst>
            <pc:docMk/>
            <pc:sldMk cId="1209507517" sldId="269"/>
            <ac:spMk id="23" creationId="{212E3A0A-EEEF-482E-98EB-7976250BFAC5}"/>
          </ac:spMkLst>
        </pc:spChg>
        <pc:spChg chg="add mod">
          <ac:chgData name="Annie Gilmore Bryant" userId="f7d795f2-1209-4b52-90c4-738122001f90" providerId="ADAL" clId="{72E5A1B4-9F07-4DD0-8512-E3D7D4AC5AEE}" dt="2022-07-10T06:25:21.709" v="9307" actId="1076"/>
          <ac:spMkLst>
            <pc:docMk/>
            <pc:sldMk cId="1209507517" sldId="269"/>
            <ac:spMk id="27" creationId="{8333D4A8-3D69-4AF2-B4DF-1E5008578098}"/>
          </ac:spMkLst>
        </pc:spChg>
        <pc:spChg chg="add mod">
          <ac:chgData name="Annie Gilmore Bryant" userId="f7d795f2-1209-4b52-90c4-738122001f90" providerId="ADAL" clId="{72E5A1B4-9F07-4DD0-8512-E3D7D4AC5AEE}" dt="2022-07-10T06:25:22.599" v="9308" actId="20577"/>
          <ac:spMkLst>
            <pc:docMk/>
            <pc:sldMk cId="1209507517" sldId="269"/>
            <ac:spMk id="28" creationId="{290E40FB-FF73-4C58-BD93-42C5F9A54E2D}"/>
          </ac:spMkLst>
        </pc:spChg>
        <pc:grpChg chg="add mod">
          <ac:chgData name="Annie Gilmore Bryant" userId="f7d795f2-1209-4b52-90c4-738122001f90" providerId="ADAL" clId="{72E5A1B4-9F07-4DD0-8512-E3D7D4AC5AEE}" dt="2022-07-10T02:53:34.232" v="7513" actId="14826"/>
          <ac:grpSpMkLst>
            <pc:docMk/>
            <pc:sldMk cId="1209507517" sldId="269"/>
            <ac:grpSpMk id="21" creationId="{F69A6025-6CC6-4515-94BC-9E205790EBC9}"/>
          </ac:grpSpMkLst>
        </pc:grpChg>
        <pc:graphicFrameChg chg="add mod">
          <ac:chgData name="Annie Gilmore Bryant" userId="f7d795f2-1209-4b52-90c4-738122001f90" providerId="ADAL" clId="{72E5A1B4-9F07-4DD0-8512-E3D7D4AC5AEE}" dt="2022-07-10T02:48:27.136" v="7362" actId="572"/>
          <ac:graphicFrameMkLst>
            <pc:docMk/>
            <pc:sldMk cId="1209507517" sldId="269"/>
            <ac:graphicFrameMk id="13" creationId="{14E5B878-D610-46C8-B7EE-B34D7234A131}"/>
          </ac:graphicFrameMkLst>
        </pc:graphicFrameChg>
        <pc:picChg chg="del">
          <ac:chgData name="Annie Gilmore Bryant" userId="f7d795f2-1209-4b52-90c4-738122001f90" providerId="ADAL" clId="{72E5A1B4-9F07-4DD0-8512-E3D7D4AC5AEE}" dt="2022-07-09T09:03:24.601" v="5684" actId="478"/>
          <ac:picMkLst>
            <pc:docMk/>
            <pc:sldMk cId="1209507517" sldId="269"/>
            <ac:picMk id="3" creationId="{161C8365-183E-48B7-89B6-54D932D744EF}"/>
          </ac:picMkLst>
        </pc:picChg>
        <pc:picChg chg="del mod">
          <ac:chgData name="Annie Gilmore Bryant" userId="f7d795f2-1209-4b52-90c4-738122001f90" providerId="ADAL" clId="{72E5A1B4-9F07-4DD0-8512-E3D7D4AC5AEE}" dt="2022-07-09T09:48:17.403" v="5694" actId="478"/>
          <ac:picMkLst>
            <pc:docMk/>
            <pc:sldMk cId="1209507517" sldId="269"/>
            <ac:picMk id="4" creationId="{EBDD4C4D-8202-4F6A-AF90-DD773648AD6C}"/>
          </ac:picMkLst>
        </pc:picChg>
        <pc:picChg chg="add mod">
          <ac:chgData name="Annie Gilmore Bryant" userId="f7d795f2-1209-4b52-90c4-738122001f90" providerId="ADAL" clId="{72E5A1B4-9F07-4DD0-8512-E3D7D4AC5AEE}" dt="2022-07-10T06:24:42.215" v="9297" actId="14826"/>
          <ac:picMkLst>
            <pc:docMk/>
            <pc:sldMk cId="1209507517" sldId="269"/>
            <ac:picMk id="6" creationId="{B70C3DDC-C176-4631-9740-EC14FA5F9E83}"/>
          </ac:picMkLst>
        </pc:picChg>
        <pc:picChg chg="add del mod">
          <ac:chgData name="Annie Gilmore Bryant" userId="f7d795f2-1209-4b52-90c4-738122001f90" providerId="ADAL" clId="{72E5A1B4-9F07-4DD0-8512-E3D7D4AC5AEE}" dt="2022-07-10T02:49:26.954" v="7511" actId="478"/>
          <ac:picMkLst>
            <pc:docMk/>
            <pc:sldMk cId="1209507517" sldId="269"/>
            <ac:picMk id="10" creationId="{45CC0D37-D4ED-4B8E-BE18-156735B75B54}"/>
          </ac:picMkLst>
        </pc:picChg>
        <pc:picChg chg="add del mod">
          <ac:chgData name="Annie Gilmore Bryant" userId="f7d795f2-1209-4b52-90c4-738122001f90" providerId="ADAL" clId="{72E5A1B4-9F07-4DD0-8512-E3D7D4AC5AEE}" dt="2022-07-10T02:49:26.954" v="7511" actId="478"/>
          <ac:picMkLst>
            <pc:docMk/>
            <pc:sldMk cId="1209507517" sldId="269"/>
            <ac:picMk id="11" creationId="{F1E265AE-6CF4-43E6-9F3D-79D34A1A4120}"/>
          </ac:picMkLst>
        </pc:picChg>
        <pc:picChg chg="mod">
          <ac:chgData name="Annie Gilmore Bryant" userId="f7d795f2-1209-4b52-90c4-738122001f90" providerId="ADAL" clId="{72E5A1B4-9F07-4DD0-8512-E3D7D4AC5AEE}" dt="2022-07-10T02:53:34.232" v="7513" actId="14826"/>
          <ac:picMkLst>
            <pc:docMk/>
            <pc:sldMk cId="1209507517" sldId="269"/>
            <ac:picMk id="22" creationId="{1CA54BA9-3A5B-48CD-846F-B0085C006A01}"/>
          </ac:picMkLst>
        </pc:picChg>
        <pc:picChg chg="add del mod">
          <ac:chgData name="Annie Gilmore Bryant" userId="f7d795f2-1209-4b52-90c4-738122001f90" providerId="ADAL" clId="{72E5A1B4-9F07-4DD0-8512-E3D7D4AC5AEE}" dt="2022-07-10T02:49:22.868" v="7507" actId="478"/>
          <ac:picMkLst>
            <pc:docMk/>
            <pc:sldMk cId="1209507517" sldId="269"/>
            <ac:picMk id="25" creationId="{1474B0C2-EDDB-4739-8184-9855DEBA3417}"/>
          </ac:picMkLst>
        </pc:picChg>
        <pc:picChg chg="add del mod">
          <ac:chgData name="Annie Gilmore Bryant" userId="f7d795f2-1209-4b52-90c4-738122001f90" providerId="ADAL" clId="{72E5A1B4-9F07-4DD0-8512-E3D7D4AC5AEE}" dt="2022-07-10T02:49:22.868" v="7507" actId="478"/>
          <ac:picMkLst>
            <pc:docMk/>
            <pc:sldMk cId="1209507517" sldId="269"/>
            <ac:picMk id="26" creationId="{0F057C61-AE9D-4A27-9EAC-CA1FB4DA6AD9}"/>
          </ac:picMkLst>
        </pc:picChg>
        <pc:cxnChg chg="add mod">
          <ac:chgData name="Annie Gilmore Bryant" userId="f7d795f2-1209-4b52-90c4-738122001f90" providerId="ADAL" clId="{72E5A1B4-9F07-4DD0-8512-E3D7D4AC5AEE}" dt="2022-07-10T02:45:47.950" v="7313" actId="1076"/>
          <ac:cxnSpMkLst>
            <pc:docMk/>
            <pc:sldMk cId="1209507517" sldId="269"/>
            <ac:cxnSpMk id="17" creationId="{CCFBF5CB-4DD2-4504-B38F-E738794E2BEE}"/>
          </ac:cxnSpMkLst>
        </pc:cxnChg>
        <pc:cxnChg chg="add mod">
          <ac:chgData name="Annie Gilmore Bryant" userId="f7d795f2-1209-4b52-90c4-738122001f90" providerId="ADAL" clId="{72E5A1B4-9F07-4DD0-8512-E3D7D4AC5AEE}" dt="2022-07-10T02:46:34.738" v="7353" actId="208"/>
          <ac:cxnSpMkLst>
            <pc:docMk/>
            <pc:sldMk cId="1209507517" sldId="269"/>
            <ac:cxnSpMk id="18" creationId="{570A1A6D-BFE5-4CF5-88DC-ACFF8D2FCB14}"/>
          </ac:cxnSpMkLst>
        </pc:cxnChg>
        <pc:cxnChg chg="mod">
          <ac:chgData name="Annie Gilmore Bryant" userId="f7d795f2-1209-4b52-90c4-738122001f90" providerId="ADAL" clId="{72E5A1B4-9F07-4DD0-8512-E3D7D4AC5AEE}" dt="2022-07-10T02:53:34.232" v="7513" actId="14826"/>
          <ac:cxnSpMkLst>
            <pc:docMk/>
            <pc:sldMk cId="1209507517" sldId="269"/>
            <ac:cxnSpMk id="24" creationId="{8B430F53-1FD2-48FE-B16E-C486555CFB44}"/>
          </ac:cxnSpMkLst>
        </pc:cxnChg>
      </pc:sldChg>
      <pc:sldChg chg="add del">
        <pc:chgData name="Annie Gilmore Bryant" userId="f7d795f2-1209-4b52-90c4-738122001f90" providerId="ADAL" clId="{72E5A1B4-9F07-4DD0-8512-E3D7D4AC5AEE}" dt="2022-07-10T02:01:50.281" v="7245" actId="47"/>
        <pc:sldMkLst>
          <pc:docMk/>
          <pc:sldMk cId="3001749721" sldId="270"/>
        </pc:sldMkLst>
      </pc:sldChg>
      <pc:sldChg chg="addSp delSp modSp add mod ord">
        <pc:chgData name="Annie Gilmore Bryant" userId="f7d795f2-1209-4b52-90c4-738122001f90" providerId="ADAL" clId="{72E5A1B4-9F07-4DD0-8512-E3D7D4AC5AEE}" dt="2022-07-10T07:06:47.115" v="9639" actId="255"/>
        <pc:sldMkLst>
          <pc:docMk/>
          <pc:sldMk cId="1000499527" sldId="271"/>
        </pc:sldMkLst>
        <pc:spChg chg="mod">
          <ac:chgData name="Annie Gilmore Bryant" userId="f7d795f2-1209-4b52-90c4-738122001f90" providerId="ADAL" clId="{72E5A1B4-9F07-4DD0-8512-E3D7D4AC5AEE}" dt="2022-07-10T07:06:47.115" v="9639" actId="255"/>
          <ac:spMkLst>
            <pc:docMk/>
            <pc:sldMk cId="1000499527" sldId="271"/>
            <ac:spMk id="2" creationId="{8B3F99BC-6D8D-49ED-9C4E-C9797E9AD72D}"/>
          </ac:spMkLst>
        </pc:spChg>
        <pc:spChg chg="del mod">
          <ac:chgData name="Annie Gilmore Bryant" userId="f7d795f2-1209-4b52-90c4-738122001f90" providerId="ADAL" clId="{72E5A1B4-9F07-4DD0-8512-E3D7D4AC5AEE}" dt="2022-07-10T01:55:23.912" v="7090" actId="478"/>
          <ac:spMkLst>
            <pc:docMk/>
            <pc:sldMk cId="1000499527" sldId="271"/>
            <ac:spMk id="28" creationId="{88022FA9-811B-46FF-B7A6-D1812AF619CE}"/>
          </ac:spMkLst>
        </pc:spChg>
        <pc:spChg chg="del">
          <ac:chgData name="Annie Gilmore Bryant" userId="f7d795f2-1209-4b52-90c4-738122001f90" providerId="ADAL" clId="{72E5A1B4-9F07-4DD0-8512-E3D7D4AC5AEE}" dt="2022-07-10T00:19:24.614" v="5803" actId="478"/>
          <ac:spMkLst>
            <pc:docMk/>
            <pc:sldMk cId="1000499527" sldId="271"/>
            <ac:spMk id="29" creationId="{3A7133D2-D3D6-48EA-A27F-74C646914D67}"/>
          </ac:spMkLst>
        </pc:spChg>
        <pc:spChg chg="mod">
          <ac:chgData name="Annie Gilmore Bryant" userId="f7d795f2-1209-4b52-90c4-738122001f90" providerId="ADAL" clId="{72E5A1B4-9F07-4DD0-8512-E3D7D4AC5AEE}" dt="2022-07-10T06:22:11.772" v="9250" actId="14826"/>
          <ac:spMkLst>
            <pc:docMk/>
            <pc:sldMk cId="1000499527" sldId="271"/>
            <ac:spMk id="44" creationId="{80A8B209-1F0A-480B-88A2-28DE1E07771F}"/>
          </ac:spMkLst>
        </pc:spChg>
        <pc:spChg chg="add mod">
          <ac:chgData name="Annie Gilmore Bryant" userId="f7d795f2-1209-4b52-90c4-738122001f90" providerId="ADAL" clId="{72E5A1B4-9F07-4DD0-8512-E3D7D4AC5AEE}" dt="2022-07-10T01:55:33.499" v="7125" actId="1035"/>
          <ac:spMkLst>
            <pc:docMk/>
            <pc:sldMk cId="1000499527" sldId="271"/>
            <ac:spMk id="48" creationId="{C396D549-4307-4489-BD15-B54E0D70B688}"/>
          </ac:spMkLst>
        </pc:spChg>
        <pc:spChg chg="mod">
          <ac:chgData name="Annie Gilmore Bryant" userId="f7d795f2-1209-4b52-90c4-738122001f90" providerId="ADAL" clId="{72E5A1B4-9F07-4DD0-8512-E3D7D4AC5AEE}" dt="2022-07-10T07:03:05.488" v="9502" actId="1076"/>
          <ac:spMkLst>
            <pc:docMk/>
            <pc:sldMk cId="1000499527" sldId="271"/>
            <ac:spMk id="49" creationId="{1E6A5480-69D0-4AEA-94D7-E23CA1BB402C}"/>
          </ac:spMkLst>
        </pc:spChg>
        <pc:spChg chg="del">
          <ac:chgData name="Annie Gilmore Bryant" userId="f7d795f2-1209-4b52-90c4-738122001f90" providerId="ADAL" clId="{72E5A1B4-9F07-4DD0-8512-E3D7D4AC5AEE}" dt="2022-07-10T06:23:57.432" v="9281" actId="478"/>
          <ac:spMkLst>
            <pc:docMk/>
            <pc:sldMk cId="1000499527" sldId="271"/>
            <ac:spMk id="57" creationId="{AE8682DD-E4CE-49E4-BC16-F32ECA54A2FB}"/>
          </ac:spMkLst>
        </pc:spChg>
        <pc:spChg chg="mod">
          <ac:chgData name="Annie Gilmore Bryant" userId="f7d795f2-1209-4b52-90c4-738122001f90" providerId="ADAL" clId="{72E5A1B4-9F07-4DD0-8512-E3D7D4AC5AEE}" dt="2022-07-10T06:23:59.502" v="9282" actId="20577"/>
          <ac:spMkLst>
            <pc:docMk/>
            <pc:sldMk cId="1000499527" sldId="271"/>
            <ac:spMk id="58" creationId="{A4E59DF2-B4F6-45B8-82E0-D1F67911A428}"/>
          </ac:spMkLst>
        </pc:spChg>
        <pc:spChg chg="del">
          <ac:chgData name="Annie Gilmore Bryant" userId="f7d795f2-1209-4b52-90c4-738122001f90" providerId="ADAL" clId="{72E5A1B4-9F07-4DD0-8512-E3D7D4AC5AEE}" dt="2022-07-10T00:19:24.614" v="5803" actId="478"/>
          <ac:spMkLst>
            <pc:docMk/>
            <pc:sldMk cId="1000499527" sldId="271"/>
            <ac:spMk id="72" creationId="{0911332A-466E-406E-8B29-F77FE138067C}"/>
          </ac:spMkLst>
        </pc:spChg>
        <pc:spChg chg="add mod">
          <ac:chgData name="Annie Gilmore Bryant" userId="f7d795f2-1209-4b52-90c4-738122001f90" providerId="ADAL" clId="{72E5A1B4-9F07-4DD0-8512-E3D7D4AC5AEE}" dt="2022-07-10T01:55:33.499" v="7125" actId="1035"/>
          <ac:spMkLst>
            <pc:docMk/>
            <pc:sldMk cId="1000499527" sldId="271"/>
            <ac:spMk id="73" creationId="{C28088E4-7F9E-49FB-A3AC-E849FF6A03D0}"/>
          </ac:spMkLst>
        </pc:spChg>
        <pc:spChg chg="del">
          <ac:chgData name="Annie Gilmore Bryant" userId="f7d795f2-1209-4b52-90c4-738122001f90" providerId="ADAL" clId="{72E5A1B4-9F07-4DD0-8512-E3D7D4AC5AEE}" dt="2022-07-10T00:19:24.614" v="5803" actId="478"/>
          <ac:spMkLst>
            <pc:docMk/>
            <pc:sldMk cId="1000499527" sldId="271"/>
            <ac:spMk id="74" creationId="{1D101B5F-B6F4-40F7-864A-6CE995F8C4D4}"/>
          </ac:spMkLst>
        </pc:spChg>
        <pc:spChg chg="add mod">
          <ac:chgData name="Annie Gilmore Bryant" userId="f7d795f2-1209-4b52-90c4-738122001f90" providerId="ADAL" clId="{72E5A1B4-9F07-4DD0-8512-E3D7D4AC5AEE}" dt="2022-07-10T01:55:33.499" v="7125" actId="1035"/>
          <ac:spMkLst>
            <pc:docMk/>
            <pc:sldMk cId="1000499527" sldId="271"/>
            <ac:spMk id="75" creationId="{D3DB2131-AE93-4730-883D-B15590A8D4A4}"/>
          </ac:spMkLst>
        </pc:spChg>
        <pc:spChg chg="add mod">
          <ac:chgData name="Annie Gilmore Bryant" userId="f7d795f2-1209-4b52-90c4-738122001f90" providerId="ADAL" clId="{72E5A1B4-9F07-4DD0-8512-E3D7D4AC5AEE}" dt="2022-07-10T01:55:33.499" v="7125" actId="1035"/>
          <ac:spMkLst>
            <pc:docMk/>
            <pc:sldMk cId="1000499527" sldId="271"/>
            <ac:spMk id="77" creationId="{561044B1-A64A-41A2-A8FB-C20E4EBEA6BA}"/>
          </ac:spMkLst>
        </pc:spChg>
        <pc:spChg chg="add mod">
          <ac:chgData name="Annie Gilmore Bryant" userId="f7d795f2-1209-4b52-90c4-738122001f90" providerId="ADAL" clId="{72E5A1B4-9F07-4DD0-8512-E3D7D4AC5AEE}" dt="2022-07-10T01:55:33.499" v="7125" actId="1035"/>
          <ac:spMkLst>
            <pc:docMk/>
            <pc:sldMk cId="1000499527" sldId="271"/>
            <ac:spMk id="78" creationId="{50B72BE0-476E-47B0-BFEE-52EFF5855D83}"/>
          </ac:spMkLst>
        </pc:spChg>
        <pc:spChg chg="del">
          <ac:chgData name="Annie Gilmore Bryant" userId="f7d795f2-1209-4b52-90c4-738122001f90" providerId="ADAL" clId="{72E5A1B4-9F07-4DD0-8512-E3D7D4AC5AEE}" dt="2022-07-10T00:19:24.614" v="5803" actId="478"/>
          <ac:spMkLst>
            <pc:docMk/>
            <pc:sldMk cId="1000499527" sldId="271"/>
            <ac:spMk id="80" creationId="{5A2D1992-FB37-4349-B55A-9570F1A5031E}"/>
          </ac:spMkLst>
        </pc:spChg>
        <pc:spChg chg="del">
          <ac:chgData name="Annie Gilmore Bryant" userId="f7d795f2-1209-4b52-90c4-738122001f90" providerId="ADAL" clId="{72E5A1B4-9F07-4DD0-8512-E3D7D4AC5AEE}" dt="2022-07-10T00:19:24.614" v="5803" actId="478"/>
          <ac:spMkLst>
            <pc:docMk/>
            <pc:sldMk cId="1000499527" sldId="271"/>
            <ac:spMk id="81" creationId="{C34A065A-12E1-4B5E-AB73-F7D58901B251}"/>
          </ac:spMkLst>
        </pc:spChg>
        <pc:spChg chg="add mod">
          <ac:chgData name="Annie Gilmore Bryant" userId="f7d795f2-1209-4b52-90c4-738122001f90" providerId="ADAL" clId="{72E5A1B4-9F07-4DD0-8512-E3D7D4AC5AEE}" dt="2022-07-10T01:55:33.499" v="7125" actId="1035"/>
          <ac:spMkLst>
            <pc:docMk/>
            <pc:sldMk cId="1000499527" sldId="271"/>
            <ac:spMk id="82" creationId="{56D2F6C4-44C8-4D3D-910A-2441E766E39F}"/>
          </ac:spMkLst>
        </pc:spChg>
        <pc:spChg chg="del">
          <ac:chgData name="Annie Gilmore Bryant" userId="f7d795f2-1209-4b52-90c4-738122001f90" providerId="ADAL" clId="{72E5A1B4-9F07-4DD0-8512-E3D7D4AC5AEE}" dt="2022-07-10T00:19:24.614" v="5803" actId="478"/>
          <ac:spMkLst>
            <pc:docMk/>
            <pc:sldMk cId="1000499527" sldId="271"/>
            <ac:spMk id="83" creationId="{517A2B53-1A7B-4067-AE81-997DCA0C76A1}"/>
          </ac:spMkLst>
        </pc:spChg>
        <pc:spChg chg="del">
          <ac:chgData name="Annie Gilmore Bryant" userId="f7d795f2-1209-4b52-90c4-738122001f90" providerId="ADAL" clId="{72E5A1B4-9F07-4DD0-8512-E3D7D4AC5AEE}" dt="2022-07-10T00:19:24.614" v="5803" actId="478"/>
          <ac:spMkLst>
            <pc:docMk/>
            <pc:sldMk cId="1000499527" sldId="271"/>
            <ac:spMk id="86" creationId="{6E4E97DA-08E8-4929-BD45-70C73B3D1CB7}"/>
          </ac:spMkLst>
        </pc:spChg>
        <pc:spChg chg="add mod">
          <ac:chgData name="Annie Gilmore Bryant" userId="f7d795f2-1209-4b52-90c4-738122001f90" providerId="ADAL" clId="{72E5A1B4-9F07-4DD0-8512-E3D7D4AC5AEE}" dt="2022-07-10T02:39:05.497" v="7304" actId="14100"/>
          <ac:spMkLst>
            <pc:docMk/>
            <pc:sldMk cId="1000499527" sldId="271"/>
            <ac:spMk id="88" creationId="{86685F2D-0A9D-48CA-9794-1FA6A171C473}"/>
          </ac:spMkLst>
        </pc:spChg>
        <pc:spChg chg="del">
          <ac:chgData name="Annie Gilmore Bryant" userId="f7d795f2-1209-4b52-90c4-738122001f90" providerId="ADAL" clId="{72E5A1B4-9F07-4DD0-8512-E3D7D4AC5AEE}" dt="2022-07-10T00:19:24.614" v="5803" actId="478"/>
          <ac:spMkLst>
            <pc:docMk/>
            <pc:sldMk cId="1000499527" sldId="271"/>
            <ac:spMk id="89" creationId="{80150479-62FD-4B63-816A-B76E68F2C487}"/>
          </ac:spMkLst>
        </pc:spChg>
        <pc:spChg chg="del">
          <ac:chgData name="Annie Gilmore Bryant" userId="f7d795f2-1209-4b52-90c4-738122001f90" providerId="ADAL" clId="{72E5A1B4-9F07-4DD0-8512-E3D7D4AC5AEE}" dt="2022-07-10T00:19:24.614" v="5803" actId="478"/>
          <ac:spMkLst>
            <pc:docMk/>
            <pc:sldMk cId="1000499527" sldId="271"/>
            <ac:spMk id="90" creationId="{3C422A80-4FB9-4021-82A6-F518A41BEDDB}"/>
          </ac:spMkLst>
        </pc:spChg>
        <pc:spChg chg="add mod">
          <ac:chgData name="Annie Gilmore Bryant" userId="f7d795f2-1209-4b52-90c4-738122001f90" providerId="ADAL" clId="{72E5A1B4-9F07-4DD0-8512-E3D7D4AC5AEE}" dt="2022-07-10T01:55:33.499" v="7125" actId="1035"/>
          <ac:spMkLst>
            <pc:docMk/>
            <pc:sldMk cId="1000499527" sldId="271"/>
            <ac:spMk id="92" creationId="{50C68C4B-D16B-430A-A416-A64E967BB884}"/>
          </ac:spMkLst>
        </pc:spChg>
        <pc:spChg chg="del">
          <ac:chgData name="Annie Gilmore Bryant" userId="f7d795f2-1209-4b52-90c4-738122001f90" providerId="ADAL" clId="{72E5A1B4-9F07-4DD0-8512-E3D7D4AC5AEE}" dt="2022-07-10T00:19:24.614" v="5803" actId="478"/>
          <ac:spMkLst>
            <pc:docMk/>
            <pc:sldMk cId="1000499527" sldId="271"/>
            <ac:spMk id="96" creationId="{96FCEC95-3D54-472F-BC71-1B9CCC729ABB}"/>
          </ac:spMkLst>
        </pc:spChg>
        <pc:spChg chg="del">
          <ac:chgData name="Annie Gilmore Bryant" userId="f7d795f2-1209-4b52-90c4-738122001f90" providerId="ADAL" clId="{72E5A1B4-9F07-4DD0-8512-E3D7D4AC5AEE}" dt="2022-07-10T00:19:24.614" v="5803" actId="478"/>
          <ac:spMkLst>
            <pc:docMk/>
            <pc:sldMk cId="1000499527" sldId="271"/>
            <ac:spMk id="97" creationId="{9DC2404A-09EC-4654-BDEC-1CD2B07C26EF}"/>
          </ac:spMkLst>
        </pc:spChg>
        <pc:grpChg chg="mod">
          <ac:chgData name="Annie Gilmore Bryant" userId="f7d795f2-1209-4b52-90c4-738122001f90" providerId="ADAL" clId="{72E5A1B4-9F07-4DD0-8512-E3D7D4AC5AEE}" dt="2022-07-10T06:22:11.772" v="9250" actId="14826"/>
          <ac:grpSpMkLst>
            <pc:docMk/>
            <pc:sldMk cId="1000499527" sldId="271"/>
            <ac:grpSpMk id="47" creationId="{93EB6CE6-F1EE-4252-8D40-3590FF6676AA}"/>
          </ac:grpSpMkLst>
        </pc:grpChg>
        <pc:grpChg chg="mod">
          <ac:chgData name="Annie Gilmore Bryant" userId="f7d795f2-1209-4b52-90c4-738122001f90" providerId="ADAL" clId="{72E5A1B4-9F07-4DD0-8512-E3D7D4AC5AEE}" dt="2022-07-10T07:02:55.645" v="9500" actId="1076"/>
          <ac:grpSpMkLst>
            <pc:docMk/>
            <pc:sldMk cId="1000499527" sldId="271"/>
            <ac:grpSpMk id="50" creationId="{4AE0430C-2C40-482F-BDDD-AD7A26CD9FB6}"/>
          </ac:grpSpMkLst>
        </pc:grpChg>
        <pc:grpChg chg="del">
          <ac:chgData name="Annie Gilmore Bryant" userId="f7d795f2-1209-4b52-90c4-738122001f90" providerId="ADAL" clId="{72E5A1B4-9F07-4DD0-8512-E3D7D4AC5AEE}" dt="2022-07-10T00:19:24.614" v="5803" actId="478"/>
          <ac:grpSpMkLst>
            <pc:docMk/>
            <pc:sldMk cId="1000499527" sldId="271"/>
            <ac:grpSpMk id="68" creationId="{A60DC81E-5392-48C3-891F-B934953813EF}"/>
          </ac:grpSpMkLst>
        </pc:grpChg>
        <pc:graphicFrameChg chg="add mod">
          <ac:chgData name="Annie Gilmore Bryant" userId="f7d795f2-1209-4b52-90c4-738122001f90" providerId="ADAL" clId="{72E5A1B4-9F07-4DD0-8512-E3D7D4AC5AEE}" dt="2022-07-10T01:55:33.499" v="7125" actId="1035"/>
          <ac:graphicFrameMkLst>
            <pc:docMk/>
            <pc:sldMk cId="1000499527" sldId="271"/>
            <ac:graphicFrameMk id="76" creationId="{531D5798-28AF-4EA7-A267-7460D3D56712}"/>
          </ac:graphicFrameMkLst>
        </pc:graphicFrameChg>
        <pc:picChg chg="add mod">
          <ac:chgData name="Annie Gilmore Bryant" userId="f7d795f2-1209-4b52-90c4-738122001f90" providerId="ADAL" clId="{72E5A1B4-9F07-4DD0-8512-E3D7D4AC5AEE}" dt="2022-07-10T06:23:12.234" v="9253" actId="14826"/>
          <ac:picMkLst>
            <pc:docMk/>
            <pc:sldMk cId="1000499527" sldId="271"/>
            <ac:picMk id="4" creationId="{7150BEC4-BADB-4B9F-99E1-0158AAF9021B}"/>
          </ac:picMkLst>
        </pc:picChg>
        <pc:picChg chg="mod">
          <ac:chgData name="Annie Gilmore Bryant" userId="f7d795f2-1209-4b52-90c4-738122001f90" providerId="ADAL" clId="{72E5A1B4-9F07-4DD0-8512-E3D7D4AC5AEE}" dt="2022-07-10T06:22:11.772" v="9250" actId="14826"/>
          <ac:picMkLst>
            <pc:docMk/>
            <pc:sldMk cId="1000499527" sldId="271"/>
            <ac:picMk id="43" creationId="{AA733021-FE80-4E83-9A5B-9F87CAFBAF63}"/>
          </ac:picMkLst>
        </pc:picChg>
        <pc:picChg chg="del">
          <ac:chgData name="Annie Gilmore Bryant" userId="f7d795f2-1209-4b52-90c4-738122001f90" providerId="ADAL" clId="{72E5A1B4-9F07-4DD0-8512-E3D7D4AC5AEE}" dt="2022-07-10T00:19:24.614" v="5803" actId="478"/>
          <ac:picMkLst>
            <pc:docMk/>
            <pc:sldMk cId="1000499527" sldId="271"/>
            <ac:picMk id="79" creationId="{336DC393-D097-45D3-A8E8-AB88B0972460}"/>
          </ac:picMkLst>
        </pc:picChg>
        <pc:picChg chg="del">
          <ac:chgData name="Annie Gilmore Bryant" userId="f7d795f2-1209-4b52-90c4-738122001f90" providerId="ADAL" clId="{72E5A1B4-9F07-4DD0-8512-E3D7D4AC5AEE}" dt="2022-07-10T00:19:24.614" v="5803" actId="478"/>
          <ac:picMkLst>
            <pc:docMk/>
            <pc:sldMk cId="1000499527" sldId="271"/>
            <ac:picMk id="85" creationId="{7E079310-F54A-4B75-8644-51D17AF4A037}"/>
          </ac:picMkLst>
        </pc:picChg>
        <pc:picChg chg="del">
          <ac:chgData name="Annie Gilmore Bryant" userId="f7d795f2-1209-4b52-90c4-738122001f90" providerId="ADAL" clId="{72E5A1B4-9F07-4DD0-8512-E3D7D4AC5AEE}" dt="2022-07-10T00:19:24.614" v="5803" actId="478"/>
          <ac:picMkLst>
            <pc:docMk/>
            <pc:sldMk cId="1000499527" sldId="271"/>
            <ac:picMk id="94" creationId="{1DCB9DCE-A047-4BAB-A27F-5E7E0EAEC190}"/>
          </ac:picMkLst>
        </pc:picChg>
        <pc:picChg chg="del">
          <ac:chgData name="Annie Gilmore Bryant" userId="f7d795f2-1209-4b52-90c4-738122001f90" providerId="ADAL" clId="{72E5A1B4-9F07-4DD0-8512-E3D7D4AC5AEE}" dt="2022-07-10T00:19:24.614" v="5803" actId="478"/>
          <ac:picMkLst>
            <pc:docMk/>
            <pc:sldMk cId="1000499527" sldId="271"/>
            <ac:picMk id="95" creationId="{41605F94-2DFD-40A9-8B12-C28311CF48F1}"/>
          </ac:picMkLst>
        </pc:picChg>
        <pc:cxnChg chg="del">
          <ac:chgData name="Annie Gilmore Bryant" userId="f7d795f2-1209-4b52-90c4-738122001f90" providerId="ADAL" clId="{72E5A1B4-9F07-4DD0-8512-E3D7D4AC5AEE}" dt="2022-07-10T00:19:24.614" v="5803" actId="478"/>
          <ac:cxnSpMkLst>
            <pc:docMk/>
            <pc:sldMk cId="1000499527" sldId="271"/>
            <ac:cxnSpMk id="27" creationId="{500BEF52-D64A-4F16-A64F-F939E9A17F3A}"/>
          </ac:cxnSpMkLst>
        </pc:cxnChg>
        <pc:cxnChg chg="mod">
          <ac:chgData name="Annie Gilmore Bryant" userId="f7d795f2-1209-4b52-90c4-738122001f90" providerId="ADAL" clId="{72E5A1B4-9F07-4DD0-8512-E3D7D4AC5AEE}" dt="2022-07-10T06:22:11.772" v="9250" actId="14826"/>
          <ac:cxnSpMkLst>
            <pc:docMk/>
            <pc:sldMk cId="1000499527" sldId="271"/>
            <ac:cxnSpMk id="45" creationId="{05EA9D1E-58C2-4E03-9681-385C9018F59C}"/>
          </ac:cxnSpMkLst>
        </pc:cxnChg>
        <pc:cxnChg chg="add mod">
          <ac:chgData name="Annie Gilmore Bryant" userId="f7d795f2-1209-4b52-90c4-738122001f90" providerId="ADAL" clId="{72E5A1B4-9F07-4DD0-8512-E3D7D4AC5AEE}" dt="2022-07-10T01:55:33.499" v="7125" actId="1035"/>
          <ac:cxnSpMkLst>
            <pc:docMk/>
            <pc:sldMk cId="1000499527" sldId="271"/>
            <ac:cxnSpMk id="84" creationId="{F9D5A942-C268-4403-BB9B-6BECBD69F21F}"/>
          </ac:cxnSpMkLst>
        </pc:cxnChg>
        <pc:cxnChg chg="add mod">
          <ac:chgData name="Annie Gilmore Bryant" userId="f7d795f2-1209-4b52-90c4-738122001f90" providerId="ADAL" clId="{72E5A1B4-9F07-4DD0-8512-E3D7D4AC5AEE}" dt="2022-07-10T01:55:33.499" v="7125" actId="1035"/>
          <ac:cxnSpMkLst>
            <pc:docMk/>
            <pc:sldMk cId="1000499527" sldId="271"/>
            <ac:cxnSpMk id="87" creationId="{ADC30A8F-5DA1-477C-B8BE-3E109518174D}"/>
          </ac:cxnSpMkLst>
        </pc:cxnChg>
        <pc:cxnChg chg="del">
          <ac:chgData name="Annie Gilmore Bryant" userId="f7d795f2-1209-4b52-90c4-738122001f90" providerId="ADAL" clId="{72E5A1B4-9F07-4DD0-8512-E3D7D4AC5AEE}" dt="2022-07-10T00:19:24.614" v="5803" actId="478"/>
          <ac:cxnSpMkLst>
            <pc:docMk/>
            <pc:sldMk cId="1000499527" sldId="271"/>
            <ac:cxnSpMk id="91" creationId="{80AC1975-C1EF-4C74-8590-B15802422211}"/>
          </ac:cxnSpMkLst>
        </pc:cxnChg>
      </pc:sldChg>
      <pc:sldChg chg="addSp delSp modSp add mod">
        <pc:chgData name="Annie Gilmore Bryant" userId="f7d795f2-1209-4b52-90c4-738122001f90" providerId="ADAL" clId="{72E5A1B4-9F07-4DD0-8512-E3D7D4AC5AEE}" dt="2022-07-10T07:07:21.098" v="9733" actId="1036"/>
        <pc:sldMkLst>
          <pc:docMk/>
          <pc:sldMk cId="1411306591" sldId="272"/>
        </pc:sldMkLst>
        <pc:spChg chg="mod">
          <ac:chgData name="Annie Gilmore Bryant" userId="f7d795f2-1209-4b52-90c4-738122001f90" providerId="ADAL" clId="{72E5A1B4-9F07-4DD0-8512-E3D7D4AC5AEE}" dt="2022-07-10T07:07:21.098" v="9733" actId="1036"/>
          <ac:spMkLst>
            <pc:docMk/>
            <pc:sldMk cId="1411306591" sldId="272"/>
            <ac:spMk id="2" creationId="{8B3F99BC-6D8D-49ED-9C4E-C9797E9AD72D}"/>
          </ac:spMkLst>
        </pc:spChg>
        <pc:spChg chg="mod">
          <ac:chgData name="Annie Gilmore Bryant" userId="f7d795f2-1209-4b52-90c4-738122001f90" providerId="ADAL" clId="{72E5A1B4-9F07-4DD0-8512-E3D7D4AC5AEE}" dt="2022-07-10T06:22:32.917" v="9251" actId="14826"/>
          <ac:spMkLst>
            <pc:docMk/>
            <pc:sldMk cId="1411306591" sldId="272"/>
            <ac:spMk id="40" creationId="{31C9FCD7-425F-4554-AFBA-87518EFCCC3C}"/>
          </ac:spMkLst>
        </pc:spChg>
        <pc:spChg chg="add mod ord">
          <ac:chgData name="Annie Gilmore Bryant" userId="f7d795f2-1209-4b52-90c4-738122001f90" providerId="ADAL" clId="{72E5A1B4-9F07-4DD0-8512-E3D7D4AC5AEE}" dt="2022-07-10T01:57:11.512" v="7140" actId="167"/>
          <ac:spMkLst>
            <pc:docMk/>
            <pc:sldMk cId="1411306591" sldId="272"/>
            <ac:spMk id="42" creationId="{22F8551A-E747-40A9-BDC5-43936B35E771}"/>
          </ac:spMkLst>
        </pc:spChg>
        <pc:spChg chg="add mod ord">
          <ac:chgData name="Annie Gilmore Bryant" userId="f7d795f2-1209-4b52-90c4-738122001f90" providerId="ADAL" clId="{72E5A1B4-9F07-4DD0-8512-E3D7D4AC5AEE}" dt="2022-07-10T01:57:11.512" v="7140" actId="167"/>
          <ac:spMkLst>
            <pc:docMk/>
            <pc:sldMk cId="1411306591" sldId="272"/>
            <ac:spMk id="46" creationId="{445E3A56-456D-483D-A913-039A268EEDC8}"/>
          </ac:spMkLst>
        </pc:spChg>
        <pc:spChg chg="del">
          <ac:chgData name="Annie Gilmore Bryant" userId="f7d795f2-1209-4b52-90c4-738122001f90" providerId="ADAL" clId="{72E5A1B4-9F07-4DD0-8512-E3D7D4AC5AEE}" dt="2022-07-10T01:57:26.721" v="7147" actId="478"/>
          <ac:spMkLst>
            <pc:docMk/>
            <pc:sldMk cId="1411306591" sldId="272"/>
            <ac:spMk id="48" creationId="{C396D549-4307-4489-BD15-B54E0D70B688}"/>
          </ac:spMkLst>
        </pc:spChg>
        <pc:spChg chg="del">
          <ac:chgData name="Annie Gilmore Bryant" userId="f7d795f2-1209-4b52-90c4-738122001f90" providerId="ADAL" clId="{72E5A1B4-9F07-4DD0-8512-E3D7D4AC5AEE}" dt="2022-07-10T01:57:56.631" v="7152" actId="478"/>
          <ac:spMkLst>
            <pc:docMk/>
            <pc:sldMk cId="1411306591" sldId="272"/>
            <ac:spMk id="49" creationId="{1E6A5480-69D0-4AEA-94D7-E23CA1BB402C}"/>
          </ac:spMkLst>
        </pc:spChg>
        <pc:spChg chg="add mod ord">
          <ac:chgData name="Annie Gilmore Bryant" userId="f7d795f2-1209-4b52-90c4-738122001f90" providerId="ADAL" clId="{72E5A1B4-9F07-4DD0-8512-E3D7D4AC5AEE}" dt="2022-07-10T01:57:11.512" v="7140" actId="167"/>
          <ac:spMkLst>
            <pc:docMk/>
            <pc:sldMk cId="1411306591" sldId="272"/>
            <ac:spMk id="68" creationId="{B6DA9D55-D0C6-4D2E-B1EE-B2B8980527C3}"/>
          </ac:spMkLst>
        </pc:spChg>
        <pc:spChg chg="add mod ord">
          <ac:chgData name="Annie Gilmore Bryant" userId="f7d795f2-1209-4b52-90c4-738122001f90" providerId="ADAL" clId="{72E5A1B4-9F07-4DD0-8512-E3D7D4AC5AEE}" dt="2022-07-10T01:57:11.512" v="7140" actId="167"/>
          <ac:spMkLst>
            <pc:docMk/>
            <pc:sldMk cId="1411306591" sldId="272"/>
            <ac:spMk id="70" creationId="{BF5572AD-1A7B-497F-92A3-9859A4ABEA1E}"/>
          </ac:spMkLst>
        </pc:spChg>
        <pc:spChg chg="add mod ord">
          <ac:chgData name="Annie Gilmore Bryant" userId="f7d795f2-1209-4b52-90c4-738122001f90" providerId="ADAL" clId="{72E5A1B4-9F07-4DD0-8512-E3D7D4AC5AEE}" dt="2022-07-10T01:57:11.512" v="7140" actId="167"/>
          <ac:spMkLst>
            <pc:docMk/>
            <pc:sldMk cId="1411306591" sldId="272"/>
            <ac:spMk id="71" creationId="{EFFCB200-2E8A-47FF-82CA-124C19055C19}"/>
          </ac:spMkLst>
        </pc:spChg>
        <pc:spChg chg="add mod ord">
          <ac:chgData name="Annie Gilmore Bryant" userId="f7d795f2-1209-4b52-90c4-738122001f90" providerId="ADAL" clId="{72E5A1B4-9F07-4DD0-8512-E3D7D4AC5AEE}" dt="2022-07-10T01:57:11.512" v="7140" actId="167"/>
          <ac:spMkLst>
            <pc:docMk/>
            <pc:sldMk cId="1411306591" sldId="272"/>
            <ac:spMk id="72" creationId="{7A4D901C-826A-4CA1-AFE5-DC38F84356BE}"/>
          </ac:spMkLst>
        </pc:spChg>
        <pc:spChg chg="del">
          <ac:chgData name="Annie Gilmore Bryant" userId="f7d795f2-1209-4b52-90c4-738122001f90" providerId="ADAL" clId="{72E5A1B4-9F07-4DD0-8512-E3D7D4AC5AEE}" dt="2022-07-10T01:57:27.519" v="7148" actId="478"/>
          <ac:spMkLst>
            <pc:docMk/>
            <pc:sldMk cId="1411306591" sldId="272"/>
            <ac:spMk id="73" creationId="{C28088E4-7F9E-49FB-A3AC-E849FF6A03D0}"/>
          </ac:spMkLst>
        </pc:spChg>
        <pc:spChg chg="del">
          <ac:chgData name="Annie Gilmore Bryant" userId="f7d795f2-1209-4b52-90c4-738122001f90" providerId="ADAL" clId="{72E5A1B4-9F07-4DD0-8512-E3D7D4AC5AEE}" dt="2022-07-10T01:57:30.837" v="7150" actId="478"/>
          <ac:spMkLst>
            <pc:docMk/>
            <pc:sldMk cId="1411306591" sldId="272"/>
            <ac:spMk id="75" creationId="{D3DB2131-AE93-4730-883D-B15590A8D4A4}"/>
          </ac:spMkLst>
        </pc:spChg>
        <pc:spChg chg="del">
          <ac:chgData name="Annie Gilmore Bryant" userId="f7d795f2-1209-4b52-90c4-738122001f90" providerId="ADAL" clId="{72E5A1B4-9F07-4DD0-8512-E3D7D4AC5AEE}" dt="2022-07-10T01:57:33.097" v="7151" actId="478"/>
          <ac:spMkLst>
            <pc:docMk/>
            <pc:sldMk cId="1411306591" sldId="272"/>
            <ac:spMk id="77" creationId="{561044B1-A64A-41A2-A8FB-C20E4EBEA6BA}"/>
          </ac:spMkLst>
        </pc:spChg>
        <pc:spChg chg="add mod ord">
          <ac:chgData name="Annie Gilmore Bryant" userId="f7d795f2-1209-4b52-90c4-738122001f90" providerId="ADAL" clId="{72E5A1B4-9F07-4DD0-8512-E3D7D4AC5AEE}" dt="2022-07-10T01:57:11.512" v="7140" actId="167"/>
          <ac:spMkLst>
            <pc:docMk/>
            <pc:sldMk cId="1411306591" sldId="272"/>
            <ac:spMk id="80" creationId="{AAC1DE85-4AA9-4318-8FE7-D7D82D19C2E6}"/>
          </ac:spMkLst>
        </pc:spChg>
        <pc:spChg chg="add mod ord">
          <ac:chgData name="Annie Gilmore Bryant" userId="f7d795f2-1209-4b52-90c4-738122001f90" providerId="ADAL" clId="{72E5A1B4-9F07-4DD0-8512-E3D7D4AC5AEE}" dt="2022-07-10T01:57:11.512" v="7140" actId="167"/>
          <ac:spMkLst>
            <pc:docMk/>
            <pc:sldMk cId="1411306591" sldId="272"/>
            <ac:spMk id="81" creationId="{28268E5A-AF50-4872-9BE4-40327B8AF356}"/>
          </ac:spMkLst>
        </pc:spChg>
        <pc:spChg chg="del">
          <ac:chgData name="Annie Gilmore Bryant" userId="f7d795f2-1209-4b52-90c4-738122001f90" providerId="ADAL" clId="{72E5A1B4-9F07-4DD0-8512-E3D7D4AC5AEE}" dt="2022-07-10T01:57:22.647" v="7146" actId="478"/>
          <ac:spMkLst>
            <pc:docMk/>
            <pc:sldMk cId="1411306591" sldId="272"/>
            <ac:spMk id="82" creationId="{56D2F6C4-44C8-4D3D-910A-2441E766E39F}"/>
          </ac:spMkLst>
        </pc:spChg>
        <pc:spChg chg="add del mod">
          <ac:chgData name="Annie Gilmore Bryant" userId="f7d795f2-1209-4b52-90c4-738122001f90" providerId="ADAL" clId="{72E5A1B4-9F07-4DD0-8512-E3D7D4AC5AEE}" dt="2022-07-10T01:59:53.500" v="7180" actId="478"/>
          <ac:spMkLst>
            <pc:docMk/>
            <pc:sldMk cId="1411306591" sldId="272"/>
            <ac:spMk id="83" creationId="{EEB5C191-5A41-4FBA-BAFD-D0C6FA06BE77}"/>
          </ac:spMkLst>
        </pc:spChg>
        <pc:spChg chg="add mod">
          <ac:chgData name="Annie Gilmore Bryant" userId="f7d795f2-1209-4b52-90c4-738122001f90" providerId="ADAL" clId="{72E5A1B4-9F07-4DD0-8512-E3D7D4AC5AEE}" dt="2022-07-10T06:23:47.961" v="9278" actId="1037"/>
          <ac:spMkLst>
            <pc:docMk/>
            <pc:sldMk cId="1411306591" sldId="272"/>
            <ac:spMk id="85" creationId="{D1ADBCA0-989F-4D83-9FA4-EB835FB30D53}"/>
          </ac:spMkLst>
        </pc:spChg>
        <pc:spChg chg="del mod">
          <ac:chgData name="Annie Gilmore Bryant" userId="f7d795f2-1209-4b52-90c4-738122001f90" providerId="ADAL" clId="{72E5A1B4-9F07-4DD0-8512-E3D7D4AC5AEE}" dt="2022-07-10T01:57:16.097" v="7142" actId="478"/>
          <ac:spMkLst>
            <pc:docMk/>
            <pc:sldMk cId="1411306591" sldId="272"/>
            <ac:spMk id="88" creationId="{86685F2D-0A9D-48CA-9794-1FA6A171C473}"/>
          </ac:spMkLst>
        </pc:spChg>
        <pc:spChg chg="add mod">
          <ac:chgData name="Annie Gilmore Bryant" userId="f7d795f2-1209-4b52-90c4-738122001f90" providerId="ADAL" clId="{72E5A1B4-9F07-4DD0-8512-E3D7D4AC5AEE}" dt="2022-07-10T07:04:22.898" v="9553" actId="1036"/>
          <ac:spMkLst>
            <pc:docMk/>
            <pc:sldMk cId="1411306591" sldId="272"/>
            <ac:spMk id="89" creationId="{F12E9481-9317-413D-9345-4FD8BDF9775B}"/>
          </ac:spMkLst>
        </pc:spChg>
        <pc:spChg chg="add del mod">
          <ac:chgData name="Annie Gilmore Bryant" userId="f7d795f2-1209-4b52-90c4-738122001f90" providerId="ADAL" clId="{72E5A1B4-9F07-4DD0-8512-E3D7D4AC5AEE}" dt="2022-07-10T02:00:10.055" v="7193" actId="478"/>
          <ac:spMkLst>
            <pc:docMk/>
            <pc:sldMk cId="1411306591" sldId="272"/>
            <ac:spMk id="90" creationId="{32427B3C-E56F-4E35-89D5-7BE884019235}"/>
          </ac:spMkLst>
        </pc:spChg>
        <pc:spChg chg="add del mod">
          <ac:chgData name="Annie Gilmore Bryant" userId="f7d795f2-1209-4b52-90c4-738122001f90" providerId="ADAL" clId="{72E5A1B4-9F07-4DD0-8512-E3D7D4AC5AEE}" dt="2022-07-10T02:00:28.260" v="7203" actId="478"/>
          <ac:spMkLst>
            <pc:docMk/>
            <pc:sldMk cId="1411306591" sldId="272"/>
            <ac:spMk id="91" creationId="{DCDAD31B-37E3-4475-855D-ABF6E4F7BA3C}"/>
          </ac:spMkLst>
        </pc:spChg>
        <pc:spChg chg="del">
          <ac:chgData name="Annie Gilmore Bryant" userId="f7d795f2-1209-4b52-90c4-738122001f90" providerId="ADAL" clId="{72E5A1B4-9F07-4DD0-8512-E3D7D4AC5AEE}" dt="2022-07-10T01:57:20.916" v="7145" actId="478"/>
          <ac:spMkLst>
            <pc:docMk/>
            <pc:sldMk cId="1411306591" sldId="272"/>
            <ac:spMk id="92" creationId="{50C68C4B-D16B-430A-A416-A64E967BB884}"/>
          </ac:spMkLst>
        </pc:spChg>
        <pc:spChg chg="add mod">
          <ac:chgData name="Annie Gilmore Bryant" userId="f7d795f2-1209-4b52-90c4-738122001f90" providerId="ADAL" clId="{72E5A1B4-9F07-4DD0-8512-E3D7D4AC5AEE}" dt="2022-07-10T02:38:30.484" v="7296" actId="1035"/>
          <ac:spMkLst>
            <pc:docMk/>
            <pc:sldMk cId="1411306591" sldId="272"/>
            <ac:spMk id="94" creationId="{2BBE31F5-7893-44EC-8364-0245983C934E}"/>
          </ac:spMkLst>
        </pc:spChg>
        <pc:spChg chg="add mod">
          <ac:chgData name="Annie Gilmore Bryant" userId="f7d795f2-1209-4b52-90c4-738122001f90" providerId="ADAL" clId="{72E5A1B4-9F07-4DD0-8512-E3D7D4AC5AEE}" dt="2022-07-10T07:04:17.572" v="9543" actId="1036"/>
          <ac:spMkLst>
            <pc:docMk/>
            <pc:sldMk cId="1411306591" sldId="272"/>
            <ac:spMk id="97" creationId="{AE1BBB19-5D02-427E-A829-40515EF5CEB4}"/>
          </ac:spMkLst>
        </pc:spChg>
        <pc:spChg chg="add mod">
          <ac:chgData name="Annie Gilmore Bryant" userId="f7d795f2-1209-4b52-90c4-738122001f90" providerId="ADAL" clId="{72E5A1B4-9F07-4DD0-8512-E3D7D4AC5AEE}" dt="2022-07-10T07:04:17.572" v="9543" actId="1036"/>
          <ac:spMkLst>
            <pc:docMk/>
            <pc:sldMk cId="1411306591" sldId="272"/>
            <ac:spMk id="98" creationId="{281B566D-9DE9-443B-8D96-6C08667BED67}"/>
          </ac:spMkLst>
        </pc:spChg>
        <pc:spChg chg="add mod">
          <ac:chgData name="Annie Gilmore Bryant" userId="f7d795f2-1209-4b52-90c4-738122001f90" providerId="ADAL" clId="{72E5A1B4-9F07-4DD0-8512-E3D7D4AC5AEE}" dt="2022-07-10T07:04:17.572" v="9543" actId="1036"/>
          <ac:spMkLst>
            <pc:docMk/>
            <pc:sldMk cId="1411306591" sldId="272"/>
            <ac:spMk id="99" creationId="{080C7D63-3A12-4FDB-B3A0-369DA3D4E251}"/>
          </ac:spMkLst>
        </pc:spChg>
        <pc:spChg chg="add mod">
          <ac:chgData name="Annie Gilmore Bryant" userId="f7d795f2-1209-4b52-90c4-738122001f90" providerId="ADAL" clId="{72E5A1B4-9F07-4DD0-8512-E3D7D4AC5AEE}" dt="2022-07-10T07:04:17.572" v="9543" actId="1036"/>
          <ac:spMkLst>
            <pc:docMk/>
            <pc:sldMk cId="1411306591" sldId="272"/>
            <ac:spMk id="101" creationId="{24237901-CAFF-48FB-9E19-9F9D4166DE3A}"/>
          </ac:spMkLst>
        </pc:spChg>
        <pc:grpChg chg="add mod">
          <ac:chgData name="Annie Gilmore Bryant" userId="f7d795f2-1209-4b52-90c4-738122001f90" providerId="ADAL" clId="{72E5A1B4-9F07-4DD0-8512-E3D7D4AC5AEE}" dt="2022-07-10T07:04:17.572" v="9543" actId="1036"/>
          <ac:grpSpMkLst>
            <pc:docMk/>
            <pc:sldMk cId="1411306591" sldId="272"/>
            <ac:grpSpMk id="3" creationId="{593BDD59-112E-4EC7-8F5A-7E84BCD4E766}"/>
          </ac:grpSpMkLst>
        </pc:grpChg>
        <pc:grpChg chg="add mod">
          <ac:chgData name="Annie Gilmore Bryant" userId="f7d795f2-1209-4b52-90c4-738122001f90" providerId="ADAL" clId="{72E5A1B4-9F07-4DD0-8512-E3D7D4AC5AEE}" dt="2022-07-10T07:04:17.572" v="9543" actId="1036"/>
          <ac:grpSpMkLst>
            <pc:docMk/>
            <pc:sldMk cId="1411306591" sldId="272"/>
            <ac:grpSpMk id="7" creationId="{A471F3DD-2C47-4003-9975-8D8A11663D1F}"/>
          </ac:grpSpMkLst>
        </pc:grpChg>
        <pc:grpChg chg="add mod">
          <ac:chgData name="Annie Gilmore Bryant" userId="f7d795f2-1209-4b52-90c4-738122001f90" providerId="ADAL" clId="{72E5A1B4-9F07-4DD0-8512-E3D7D4AC5AEE}" dt="2022-07-10T07:04:22.898" v="9553" actId="1036"/>
          <ac:grpSpMkLst>
            <pc:docMk/>
            <pc:sldMk cId="1411306591" sldId="272"/>
            <ac:grpSpMk id="8" creationId="{B1BE16CD-65AD-4268-B962-4DBC9206E6E7}"/>
          </ac:grpSpMkLst>
        </pc:grpChg>
        <pc:grpChg chg="add del mod">
          <ac:chgData name="Annie Gilmore Bryant" userId="f7d795f2-1209-4b52-90c4-738122001f90" providerId="ADAL" clId="{72E5A1B4-9F07-4DD0-8512-E3D7D4AC5AEE}" dt="2022-07-10T06:23:39.868" v="9256" actId="478"/>
          <ac:grpSpMkLst>
            <pc:docMk/>
            <pc:sldMk cId="1411306591" sldId="272"/>
            <ac:grpSpMk id="9" creationId="{5B112B23-8171-4772-A197-CC534262B376}"/>
          </ac:grpSpMkLst>
        </pc:grpChg>
        <pc:grpChg chg="add mod ord">
          <ac:chgData name="Annie Gilmore Bryant" userId="f7d795f2-1209-4b52-90c4-738122001f90" providerId="ADAL" clId="{72E5A1B4-9F07-4DD0-8512-E3D7D4AC5AEE}" dt="2022-07-10T06:22:32.917" v="9251" actId="14826"/>
          <ac:grpSpMkLst>
            <pc:docMk/>
            <pc:sldMk cId="1411306591" sldId="272"/>
            <ac:grpSpMk id="38" creationId="{45D3B530-E470-4004-A89B-0250C375B21F}"/>
          </ac:grpSpMkLst>
        </pc:grpChg>
        <pc:grpChg chg="del">
          <ac:chgData name="Annie Gilmore Bryant" userId="f7d795f2-1209-4b52-90c4-738122001f90" providerId="ADAL" clId="{72E5A1B4-9F07-4DD0-8512-E3D7D4AC5AEE}" dt="2022-07-10T01:56:47.553" v="7137" actId="478"/>
          <ac:grpSpMkLst>
            <pc:docMk/>
            <pc:sldMk cId="1411306591" sldId="272"/>
            <ac:grpSpMk id="47" creationId="{93EB6CE6-F1EE-4252-8D40-3590FF6676AA}"/>
          </ac:grpSpMkLst>
        </pc:grpChg>
        <pc:grpChg chg="del">
          <ac:chgData name="Annie Gilmore Bryant" userId="f7d795f2-1209-4b52-90c4-738122001f90" providerId="ADAL" clId="{72E5A1B4-9F07-4DD0-8512-E3D7D4AC5AEE}" dt="2022-07-10T01:57:56.631" v="7152" actId="478"/>
          <ac:grpSpMkLst>
            <pc:docMk/>
            <pc:sldMk cId="1411306591" sldId="272"/>
            <ac:grpSpMk id="50" creationId="{4AE0430C-2C40-482F-BDDD-AD7A26CD9FB6}"/>
          </ac:grpSpMkLst>
        </pc:grpChg>
        <pc:graphicFrameChg chg="add mod ord">
          <ac:chgData name="Annie Gilmore Bryant" userId="f7d795f2-1209-4b52-90c4-738122001f90" providerId="ADAL" clId="{72E5A1B4-9F07-4DD0-8512-E3D7D4AC5AEE}" dt="2022-07-10T01:57:11.512" v="7140" actId="167"/>
          <ac:graphicFrameMkLst>
            <pc:docMk/>
            <pc:sldMk cId="1411306591" sldId="272"/>
            <ac:graphicFrameMk id="69" creationId="{422C53D8-0449-4D3F-AFD6-95F19D08C39C}"/>
          </ac:graphicFrameMkLst>
        </pc:graphicFrameChg>
        <pc:graphicFrameChg chg="del">
          <ac:chgData name="Annie Gilmore Bryant" userId="f7d795f2-1209-4b52-90c4-738122001f90" providerId="ADAL" clId="{72E5A1B4-9F07-4DD0-8512-E3D7D4AC5AEE}" dt="2022-07-10T01:57:28.963" v="7149" actId="478"/>
          <ac:graphicFrameMkLst>
            <pc:docMk/>
            <pc:sldMk cId="1411306591" sldId="272"/>
            <ac:graphicFrameMk id="76" creationId="{531D5798-28AF-4EA7-A267-7460D3D56712}"/>
          </ac:graphicFrameMkLst>
        </pc:graphicFrameChg>
        <pc:picChg chg="mod">
          <ac:chgData name="Annie Gilmore Bryant" userId="f7d795f2-1209-4b52-90c4-738122001f90" providerId="ADAL" clId="{72E5A1B4-9F07-4DD0-8512-E3D7D4AC5AEE}" dt="2022-07-10T06:23:33.959" v="9254" actId="14826"/>
          <ac:picMkLst>
            <pc:docMk/>
            <pc:sldMk cId="1411306591" sldId="272"/>
            <ac:picMk id="4" creationId="{7150BEC4-BADB-4B9F-99E1-0158AAF9021B}"/>
          </ac:picMkLst>
        </pc:picChg>
        <pc:picChg chg="mod">
          <ac:chgData name="Annie Gilmore Bryant" userId="f7d795f2-1209-4b52-90c4-738122001f90" providerId="ADAL" clId="{72E5A1B4-9F07-4DD0-8512-E3D7D4AC5AEE}" dt="2022-07-10T06:22:32.917" v="9251" actId="14826"/>
          <ac:picMkLst>
            <pc:docMk/>
            <pc:sldMk cId="1411306591" sldId="272"/>
            <ac:picMk id="39" creationId="{071F4834-8BC6-4C13-A546-FEAA17D4E001}"/>
          </ac:picMkLst>
        </pc:picChg>
        <pc:picChg chg="add mod">
          <ac:chgData name="Annie Gilmore Bryant" userId="f7d795f2-1209-4b52-90c4-738122001f90" providerId="ADAL" clId="{72E5A1B4-9F07-4DD0-8512-E3D7D4AC5AEE}" dt="2022-07-10T07:04:22.898" v="9553" actId="1036"/>
          <ac:picMkLst>
            <pc:docMk/>
            <pc:sldMk cId="1411306591" sldId="272"/>
            <ac:picMk id="86" creationId="{F2F548C8-04FB-4E24-8126-B823E43BE4F0}"/>
          </ac:picMkLst>
        </pc:picChg>
        <pc:picChg chg="add mod">
          <ac:chgData name="Annie Gilmore Bryant" userId="f7d795f2-1209-4b52-90c4-738122001f90" providerId="ADAL" clId="{72E5A1B4-9F07-4DD0-8512-E3D7D4AC5AEE}" dt="2022-07-10T02:38:30.484" v="7296" actId="1035"/>
          <ac:picMkLst>
            <pc:docMk/>
            <pc:sldMk cId="1411306591" sldId="272"/>
            <ac:picMk id="93" creationId="{DDA1C42B-37B0-4BFC-8684-6866DB9895F7}"/>
          </ac:picMkLst>
        </pc:picChg>
        <pc:picChg chg="add mod">
          <ac:chgData name="Annie Gilmore Bryant" userId="f7d795f2-1209-4b52-90c4-738122001f90" providerId="ADAL" clId="{72E5A1B4-9F07-4DD0-8512-E3D7D4AC5AEE}" dt="2022-07-10T07:04:17.572" v="9543" actId="1036"/>
          <ac:picMkLst>
            <pc:docMk/>
            <pc:sldMk cId="1411306591" sldId="272"/>
            <ac:picMk id="95" creationId="{F1B9769D-A9AB-456D-A569-DB81B3BA5921}"/>
          </ac:picMkLst>
        </pc:picChg>
        <pc:picChg chg="add mod">
          <ac:chgData name="Annie Gilmore Bryant" userId="f7d795f2-1209-4b52-90c4-738122001f90" providerId="ADAL" clId="{72E5A1B4-9F07-4DD0-8512-E3D7D4AC5AEE}" dt="2022-07-10T07:04:17.572" v="9543" actId="1036"/>
          <ac:picMkLst>
            <pc:docMk/>
            <pc:sldMk cId="1411306591" sldId="272"/>
            <ac:picMk id="96" creationId="{8DB2AF56-D3D8-4D91-AED4-5F4D2F793DD2}"/>
          </ac:picMkLst>
        </pc:picChg>
        <pc:cxnChg chg="mod">
          <ac:chgData name="Annie Gilmore Bryant" userId="f7d795f2-1209-4b52-90c4-738122001f90" providerId="ADAL" clId="{72E5A1B4-9F07-4DD0-8512-E3D7D4AC5AEE}" dt="2022-07-10T06:22:32.917" v="9251" actId="14826"/>
          <ac:cxnSpMkLst>
            <pc:docMk/>
            <pc:sldMk cId="1411306591" sldId="272"/>
            <ac:cxnSpMk id="41" creationId="{3E3C9F07-7D8F-4408-A3A3-F8D3B13119CB}"/>
          </ac:cxnSpMkLst>
        </pc:cxnChg>
        <pc:cxnChg chg="add mod ord">
          <ac:chgData name="Annie Gilmore Bryant" userId="f7d795f2-1209-4b52-90c4-738122001f90" providerId="ADAL" clId="{72E5A1B4-9F07-4DD0-8512-E3D7D4AC5AEE}" dt="2022-07-10T01:57:11.512" v="7140" actId="167"/>
          <ac:cxnSpMkLst>
            <pc:docMk/>
            <pc:sldMk cId="1411306591" sldId="272"/>
            <ac:cxnSpMk id="74" creationId="{B07048B0-7FBA-4A88-A230-E148AD8E6449}"/>
          </ac:cxnSpMkLst>
        </pc:cxnChg>
        <pc:cxnChg chg="add mod ord">
          <ac:chgData name="Annie Gilmore Bryant" userId="f7d795f2-1209-4b52-90c4-738122001f90" providerId="ADAL" clId="{72E5A1B4-9F07-4DD0-8512-E3D7D4AC5AEE}" dt="2022-07-10T01:57:11.512" v="7140" actId="167"/>
          <ac:cxnSpMkLst>
            <pc:docMk/>
            <pc:sldMk cId="1411306591" sldId="272"/>
            <ac:cxnSpMk id="79" creationId="{FB2C78AC-974A-43D4-B463-139A91C6624D}"/>
          </ac:cxnSpMkLst>
        </pc:cxnChg>
        <pc:cxnChg chg="del">
          <ac:chgData name="Annie Gilmore Bryant" userId="f7d795f2-1209-4b52-90c4-738122001f90" providerId="ADAL" clId="{72E5A1B4-9F07-4DD0-8512-E3D7D4AC5AEE}" dt="2022-07-10T01:57:19.842" v="7144" actId="478"/>
          <ac:cxnSpMkLst>
            <pc:docMk/>
            <pc:sldMk cId="1411306591" sldId="272"/>
            <ac:cxnSpMk id="84" creationId="{F9D5A942-C268-4403-BB9B-6BECBD69F21F}"/>
          </ac:cxnSpMkLst>
        </pc:cxnChg>
        <pc:cxnChg chg="del">
          <ac:chgData name="Annie Gilmore Bryant" userId="f7d795f2-1209-4b52-90c4-738122001f90" providerId="ADAL" clId="{72E5A1B4-9F07-4DD0-8512-E3D7D4AC5AEE}" dt="2022-07-10T01:57:17.800" v="7143" actId="478"/>
          <ac:cxnSpMkLst>
            <pc:docMk/>
            <pc:sldMk cId="1411306591" sldId="272"/>
            <ac:cxnSpMk id="87" creationId="{ADC30A8F-5DA1-477C-B8BE-3E109518174D}"/>
          </ac:cxnSpMkLst>
        </pc:cxnChg>
        <pc:cxnChg chg="add mod">
          <ac:chgData name="Annie Gilmore Bryant" userId="f7d795f2-1209-4b52-90c4-738122001f90" providerId="ADAL" clId="{72E5A1B4-9F07-4DD0-8512-E3D7D4AC5AEE}" dt="2022-07-10T07:04:17.572" v="9543" actId="1036"/>
          <ac:cxnSpMkLst>
            <pc:docMk/>
            <pc:sldMk cId="1411306591" sldId="272"/>
            <ac:cxnSpMk id="100" creationId="{C594F9E5-5AAC-4E95-AD79-4163585C893C}"/>
          </ac:cxnSpMkLst>
        </pc:cxnChg>
      </pc:sldChg>
      <pc:sldChg chg="addSp delSp modSp add mod">
        <pc:chgData name="Annie Gilmore Bryant" userId="f7d795f2-1209-4b52-90c4-738122001f90" providerId="ADAL" clId="{72E5A1B4-9F07-4DD0-8512-E3D7D4AC5AEE}" dt="2022-07-10T06:42:33.944" v="9450" actId="1076"/>
        <pc:sldMkLst>
          <pc:docMk/>
          <pc:sldMk cId="2642191891" sldId="273"/>
        </pc:sldMkLst>
        <pc:spChg chg="mod">
          <ac:chgData name="Annie Gilmore Bryant" userId="f7d795f2-1209-4b52-90c4-738122001f90" providerId="ADAL" clId="{72E5A1B4-9F07-4DD0-8512-E3D7D4AC5AEE}" dt="2022-07-10T02:49:16.134" v="7502" actId="20577"/>
          <ac:spMkLst>
            <pc:docMk/>
            <pc:sldMk cId="2642191891" sldId="273"/>
            <ac:spMk id="2" creationId="{8B3F99BC-6D8D-49ED-9C4E-C9797E9AD72D}"/>
          </ac:spMkLst>
        </pc:spChg>
        <pc:spChg chg="mod">
          <ac:chgData name="Annie Gilmore Bryant" userId="f7d795f2-1209-4b52-90c4-738122001f90" providerId="ADAL" clId="{72E5A1B4-9F07-4DD0-8512-E3D7D4AC5AEE}" dt="2022-07-10T06:40:40.454" v="9443" actId="1076"/>
          <ac:spMkLst>
            <pc:docMk/>
            <pc:sldMk cId="2642191891" sldId="273"/>
            <ac:spMk id="7" creationId="{F0143365-E289-4BAD-9B0C-8FB5CA50018B}"/>
          </ac:spMkLst>
        </pc:spChg>
        <pc:spChg chg="mod">
          <ac:chgData name="Annie Gilmore Bryant" userId="f7d795f2-1209-4b52-90c4-738122001f90" providerId="ADAL" clId="{72E5A1B4-9F07-4DD0-8512-E3D7D4AC5AEE}" dt="2022-07-10T06:40:40.454" v="9443" actId="1076"/>
          <ac:spMkLst>
            <pc:docMk/>
            <pc:sldMk cId="2642191891" sldId="273"/>
            <ac:spMk id="8" creationId="{DBD03FB7-E3E0-47A8-BDF7-4E98F85F1574}"/>
          </ac:spMkLst>
        </pc:spChg>
        <pc:spChg chg="mod">
          <ac:chgData name="Annie Gilmore Bryant" userId="f7d795f2-1209-4b52-90c4-738122001f90" providerId="ADAL" clId="{72E5A1B4-9F07-4DD0-8512-E3D7D4AC5AEE}" dt="2022-07-10T06:40:40.454" v="9443" actId="1076"/>
          <ac:spMkLst>
            <pc:docMk/>
            <pc:sldMk cId="2642191891" sldId="273"/>
            <ac:spMk id="12" creationId="{79536325-CA88-4753-B11C-6A7EB7EBC692}"/>
          </ac:spMkLst>
        </pc:spChg>
        <pc:spChg chg="mod">
          <ac:chgData name="Annie Gilmore Bryant" userId="f7d795f2-1209-4b52-90c4-738122001f90" providerId="ADAL" clId="{72E5A1B4-9F07-4DD0-8512-E3D7D4AC5AEE}" dt="2022-07-10T06:40:40.454" v="9443" actId="1076"/>
          <ac:spMkLst>
            <pc:docMk/>
            <pc:sldMk cId="2642191891" sldId="273"/>
            <ac:spMk id="14" creationId="{76CBADA6-CACB-4653-81DD-6A7FC63AB74C}"/>
          </ac:spMkLst>
        </pc:spChg>
        <pc:spChg chg="mod">
          <ac:chgData name="Annie Gilmore Bryant" userId="f7d795f2-1209-4b52-90c4-738122001f90" providerId="ADAL" clId="{72E5A1B4-9F07-4DD0-8512-E3D7D4AC5AEE}" dt="2022-07-10T06:40:40.454" v="9443" actId="1076"/>
          <ac:spMkLst>
            <pc:docMk/>
            <pc:sldMk cId="2642191891" sldId="273"/>
            <ac:spMk id="15" creationId="{629CA9AA-5A15-4EE3-9504-7F08E0BD427A}"/>
          </ac:spMkLst>
        </pc:spChg>
        <pc:spChg chg="mod">
          <ac:chgData name="Annie Gilmore Bryant" userId="f7d795f2-1209-4b52-90c4-738122001f90" providerId="ADAL" clId="{72E5A1B4-9F07-4DD0-8512-E3D7D4AC5AEE}" dt="2022-07-10T06:40:40.454" v="9443" actId="1076"/>
          <ac:spMkLst>
            <pc:docMk/>
            <pc:sldMk cId="2642191891" sldId="273"/>
            <ac:spMk id="16" creationId="{9216BDB9-3066-4953-AAAE-D25274660F98}"/>
          </ac:spMkLst>
        </pc:spChg>
        <pc:spChg chg="mod">
          <ac:chgData name="Annie Gilmore Bryant" userId="f7d795f2-1209-4b52-90c4-738122001f90" providerId="ADAL" clId="{72E5A1B4-9F07-4DD0-8512-E3D7D4AC5AEE}" dt="2022-07-10T06:40:40.454" v="9443" actId="1076"/>
          <ac:spMkLst>
            <pc:docMk/>
            <pc:sldMk cId="2642191891" sldId="273"/>
            <ac:spMk id="19" creationId="{B25EEBAA-F759-48AA-9E10-082BEF000F34}"/>
          </ac:spMkLst>
        </pc:spChg>
        <pc:spChg chg="mod">
          <ac:chgData name="Annie Gilmore Bryant" userId="f7d795f2-1209-4b52-90c4-738122001f90" providerId="ADAL" clId="{72E5A1B4-9F07-4DD0-8512-E3D7D4AC5AEE}" dt="2022-07-10T06:40:40.454" v="9443" actId="1076"/>
          <ac:spMkLst>
            <pc:docMk/>
            <pc:sldMk cId="2642191891" sldId="273"/>
            <ac:spMk id="20" creationId="{A5532296-A7C3-4EB9-B3CF-D606C80AEA84}"/>
          </ac:spMkLst>
        </pc:spChg>
        <pc:spChg chg="add mod">
          <ac:chgData name="Annie Gilmore Bryant" userId="f7d795f2-1209-4b52-90c4-738122001f90" providerId="ADAL" clId="{72E5A1B4-9F07-4DD0-8512-E3D7D4AC5AEE}" dt="2022-07-10T06:40:40.454" v="9443" actId="1076"/>
          <ac:spMkLst>
            <pc:docMk/>
            <pc:sldMk cId="2642191891" sldId="273"/>
            <ac:spMk id="26" creationId="{F03C8CE8-24A4-47C1-8CDC-3D9DBE32C4C6}"/>
          </ac:spMkLst>
        </pc:spChg>
        <pc:spChg chg="add mod">
          <ac:chgData name="Annie Gilmore Bryant" userId="f7d795f2-1209-4b52-90c4-738122001f90" providerId="ADAL" clId="{72E5A1B4-9F07-4DD0-8512-E3D7D4AC5AEE}" dt="2022-07-10T06:40:40.454" v="9443" actId="1076"/>
          <ac:spMkLst>
            <pc:docMk/>
            <pc:sldMk cId="2642191891" sldId="273"/>
            <ac:spMk id="28" creationId="{3B5A6CFE-EA9B-40EA-B879-5F00EFB9A74B}"/>
          </ac:spMkLst>
        </pc:spChg>
        <pc:spChg chg="add mod">
          <ac:chgData name="Annie Gilmore Bryant" userId="f7d795f2-1209-4b52-90c4-738122001f90" providerId="ADAL" clId="{72E5A1B4-9F07-4DD0-8512-E3D7D4AC5AEE}" dt="2022-07-10T06:40:40.454" v="9443" actId="1076"/>
          <ac:spMkLst>
            <pc:docMk/>
            <pc:sldMk cId="2642191891" sldId="273"/>
            <ac:spMk id="29" creationId="{FA4A0712-C1B0-4090-94BF-148A54975259}"/>
          </ac:spMkLst>
        </pc:spChg>
        <pc:spChg chg="add mod">
          <ac:chgData name="Annie Gilmore Bryant" userId="f7d795f2-1209-4b52-90c4-738122001f90" providerId="ADAL" clId="{72E5A1B4-9F07-4DD0-8512-E3D7D4AC5AEE}" dt="2022-07-10T06:40:40.454" v="9443" actId="1076"/>
          <ac:spMkLst>
            <pc:docMk/>
            <pc:sldMk cId="2642191891" sldId="273"/>
            <ac:spMk id="30" creationId="{3604ED3E-6985-4C08-94CC-290DC525604E}"/>
          </ac:spMkLst>
        </pc:spChg>
        <pc:spChg chg="add mod">
          <ac:chgData name="Annie Gilmore Bryant" userId="f7d795f2-1209-4b52-90c4-738122001f90" providerId="ADAL" clId="{72E5A1B4-9F07-4DD0-8512-E3D7D4AC5AEE}" dt="2022-07-10T06:40:40.454" v="9443" actId="1076"/>
          <ac:spMkLst>
            <pc:docMk/>
            <pc:sldMk cId="2642191891" sldId="273"/>
            <ac:spMk id="31" creationId="{7DE5CA77-7743-4A42-8F03-F2CBD2F25C29}"/>
          </ac:spMkLst>
        </pc:spChg>
        <pc:spChg chg="add mod">
          <ac:chgData name="Annie Gilmore Bryant" userId="f7d795f2-1209-4b52-90c4-738122001f90" providerId="ADAL" clId="{72E5A1B4-9F07-4DD0-8512-E3D7D4AC5AEE}" dt="2022-07-10T06:40:40.454" v="9443" actId="1076"/>
          <ac:spMkLst>
            <pc:docMk/>
            <pc:sldMk cId="2642191891" sldId="273"/>
            <ac:spMk id="32" creationId="{D54FF3C3-CCC0-4737-ACFE-D5DD72B48B9A}"/>
          </ac:spMkLst>
        </pc:spChg>
        <pc:spChg chg="add mod">
          <ac:chgData name="Annie Gilmore Bryant" userId="f7d795f2-1209-4b52-90c4-738122001f90" providerId="ADAL" clId="{72E5A1B4-9F07-4DD0-8512-E3D7D4AC5AEE}" dt="2022-07-10T06:40:40.454" v="9443" actId="1076"/>
          <ac:spMkLst>
            <pc:docMk/>
            <pc:sldMk cId="2642191891" sldId="273"/>
            <ac:spMk id="33" creationId="{1CC23A1B-C8E9-4C78-AE70-2BD4BFDD5578}"/>
          </ac:spMkLst>
        </pc:spChg>
        <pc:spChg chg="add mod">
          <ac:chgData name="Annie Gilmore Bryant" userId="f7d795f2-1209-4b52-90c4-738122001f90" providerId="ADAL" clId="{72E5A1B4-9F07-4DD0-8512-E3D7D4AC5AEE}" dt="2022-07-10T06:40:40.454" v="9443" actId="1076"/>
          <ac:spMkLst>
            <pc:docMk/>
            <pc:sldMk cId="2642191891" sldId="273"/>
            <ac:spMk id="35" creationId="{9A612177-B10C-4C70-8413-77EA91BCFCF2}"/>
          </ac:spMkLst>
        </pc:spChg>
        <pc:spChg chg="add mod">
          <ac:chgData name="Annie Gilmore Bryant" userId="f7d795f2-1209-4b52-90c4-738122001f90" providerId="ADAL" clId="{72E5A1B4-9F07-4DD0-8512-E3D7D4AC5AEE}" dt="2022-07-10T06:40:40.454" v="9443" actId="1076"/>
          <ac:spMkLst>
            <pc:docMk/>
            <pc:sldMk cId="2642191891" sldId="273"/>
            <ac:spMk id="37" creationId="{DD1598FA-C55A-4DA2-9CA2-C3883AC5FF59}"/>
          </ac:spMkLst>
        </pc:spChg>
        <pc:spChg chg="add mod">
          <ac:chgData name="Annie Gilmore Bryant" userId="f7d795f2-1209-4b52-90c4-738122001f90" providerId="ADAL" clId="{72E5A1B4-9F07-4DD0-8512-E3D7D4AC5AEE}" dt="2022-07-10T06:40:40.454" v="9443" actId="1076"/>
          <ac:spMkLst>
            <pc:docMk/>
            <pc:sldMk cId="2642191891" sldId="273"/>
            <ac:spMk id="38" creationId="{030AB816-9028-4F36-AF7D-393B54D21980}"/>
          </ac:spMkLst>
        </pc:spChg>
        <pc:spChg chg="add mod">
          <ac:chgData name="Annie Gilmore Bryant" userId="f7d795f2-1209-4b52-90c4-738122001f90" providerId="ADAL" clId="{72E5A1B4-9F07-4DD0-8512-E3D7D4AC5AEE}" dt="2022-07-10T06:40:40.454" v="9443" actId="1076"/>
          <ac:spMkLst>
            <pc:docMk/>
            <pc:sldMk cId="2642191891" sldId="273"/>
            <ac:spMk id="39" creationId="{E3B08BBC-F69C-46EB-AEC5-34286DD81C88}"/>
          </ac:spMkLst>
        </pc:spChg>
        <pc:spChg chg="add mod">
          <ac:chgData name="Annie Gilmore Bryant" userId="f7d795f2-1209-4b52-90c4-738122001f90" providerId="ADAL" clId="{72E5A1B4-9F07-4DD0-8512-E3D7D4AC5AEE}" dt="2022-07-10T06:40:40.454" v="9443" actId="1076"/>
          <ac:spMkLst>
            <pc:docMk/>
            <pc:sldMk cId="2642191891" sldId="273"/>
            <ac:spMk id="40" creationId="{440E265A-CEEE-4E5A-8D77-0BA8AAA68CC3}"/>
          </ac:spMkLst>
        </pc:spChg>
        <pc:grpChg chg="del">
          <ac:chgData name="Annie Gilmore Bryant" userId="f7d795f2-1209-4b52-90c4-738122001f90" providerId="ADAL" clId="{72E5A1B4-9F07-4DD0-8512-E3D7D4AC5AEE}" dt="2022-07-10T02:48:55.974" v="7365" actId="478"/>
          <ac:grpSpMkLst>
            <pc:docMk/>
            <pc:sldMk cId="2642191891" sldId="273"/>
            <ac:grpSpMk id="21" creationId="{F69A6025-6CC6-4515-94BC-9E205790EBC9}"/>
          </ac:grpSpMkLst>
        </pc:grpChg>
        <pc:graphicFrameChg chg="mod">
          <ac:chgData name="Annie Gilmore Bryant" userId="f7d795f2-1209-4b52-90c4-738122001f90" providerId="ADAL" clId="{72E5A1B4-9F07-4DD0-8512-E3D7D4AC5AEE}" dt="2022-07-10T06:40:40.454" v="9443" actId="1076"/>
          <ac:graphicFrameMkLst>
            <pc:docMk/>
            <pc:sldMk cId="2642191891" sldId="273"/>
            <ac:graphicFrameMk id="13" creationId="{14E5B878-D610-46C8-B7EE-B34D7234A131}"/>
          </ac:graphicFrameMkLst>
        </pc:graphicFrameChg>
        <pc:graphicFrameChg chg="add mod">
          <ac:chgData name="Annie Gilmore Bryant" userId="f7d795f2-1209-4b52-90c4-738122001f90" providerId="ADAL" clId="{72E5A1B4-9F07-4DD0-8512-E3D7D4AC5AEE}" dt="2022-07-10T06:40:40.454" v="9443" actId="1076"/>
          <ac:graphicFrameMkLst>
            <pc:docMk/>
            <pc:sldMk cId="2642191891" sldId="273"/>
            <ac:graphicFrameMk id="25" creationId="{4EFFC076-362B-4F6A-BA52-7ACEF08CFA3E}"/>
          </ac:graphicFrameMkLst>
        </pc:graphicFrameChg>
        <pc:graphicFrameChg chg="add mod">
          <ac:chgData name="Annie Gilmore Bryant" userId="f7d795f2-1209-4b52-90c4-738122001f90" providerId="ADAL" clId="{72E5A1B4-9F07-4DD0-8512-E3D7D4AC5AEE}" dt="2022-07-10T06:40:40.454" v="9443" actId="1076"/>
          <ac:graphicFrameMkLst>
            <pc:docMk/>
            <pc:sldMk cId="2642191891" sldId="273"/>
            <ac:graphicFrameMk id="27" creationId="{65373101-0B0B-4A00-B660-776B115F0790}"/>
          </ac:graphicFrameMkLst>
        </pc:graphicFrameChg>
        <pc:picChg chg="del">
          <ac:chgData name="Annie Gilmore Bryant" userId="f7d795f2-1209-4b52-90c4-738122001f90" providerId="ADAL" clId="{72E5A1B4-9F07-4DD0-8512-E3D7D4AC5AEE}" dt="2022-07-10T02:48:55.974" v="7365" actId="478"/>
          <ac:picMkLst>
            <pc:docMk/>
            <pc:sldMk cId="2642191891" sldId="273"/>
            <ac:picMk id="6" creationId="{B70C3DDC-C176-4631-9740-EC14FA5F9E83}"/>
          </ac:picMkLst>
        </pc:picChg>
        <pc:picChg chg="mod">
          <ac:chgData name="Annie Gilmore Bryant" userId="f7d795f2-1209-4b52-90c4-738122001f90" providerId="ADAL" clId="{72E5A1B4-9F07-4DD0-8512-E3D7D4AC5AEE}" dt="2022-07-10T06:42:33.944" v="9450" actId="1076"/>
          <ac:picMkLst>
            <pc:docMk/>
            <pc:sldMk cId="2642191891" sldId="273"/>
            <ac:picMk id="10" creationId="{45CC0D37-D4ED-4B8E-BE18-156735B75B54}"/>
          </ac:picMkLst>
        </pc:picChg>
        <pc:picChg chg="mod">
          <ac:chgData name="Annie Gilmore Bryant" userId="f7d795f2-1209-4b52-90c4-738122001f90" providerId="ADAL" clId="{72E5A1B4-9F07-4DD0-8512-E3D7D4AC5AEE}" dt="2022-07-10T06:42:33.944" v="9450" actId="1076"/>
          <ac:picMkLst>
            <pc:docMk/>
            <pc:sldMk cId="2642191891" sldId="273"/>
            <ac:picMk id="11" creationId="{F1E265AE-6CF4-43E6-9F3D-79D34A1A4120}"/>
          </ac:picMkLst>
        </pc:picChg>
        <pc:cxnChg chg="mod">
          <ac:chgData name="Annie Gilmore Bryant" userId="f7d795f2-1209-4b52-90c4-738122001f90" providerId="ADAL" clId="{72E5A1B4-9F07-4DD0-8512-E3D7D4AC5AEE}" dt="2022-07-10T06:40:40.454" v="9443" actId="1076"/>
          <ac:cxnSpMkLst>
            <pc:docMk/>
            <pc:sldMk cId="2642191891" sldId="273"/>
            <ac:cxnSpMk id="17" creationId="{CCFBF5CB-4DD2-4504-B38F-E738794E2BEE}"/>
          </ac:cxnSpMkLst>
        </pc:cxnChg>
        <pc:cxnChg chg="mod">
          <ac:chgData name="Annie Gilmore Bryant" userId="f7d795f2-1209-4b52-90c4-738122001f90" providerId="ADAL" clId="{72E5A1B4-9F07-4DD0-8512-E3D7D4AC5AEE}" dt="2022-07-10T06:40:40.454" v="9443" actId="1076"/>
          <ac:cxnSpMkLst>
            <pc:docMk/>
            <pc:sldMk cId="2642191891" sldId="273"/>
            <ac:cxnSpMk id="18" creationId="{570A1A6D-BFE5-4CF5-88DC-ACFF8D2FCB14}"/>
          </ac:cxnSpMkLst>
        </pc:cxnChg>
        <pc:cxnChg chg="add mod">
          <ac:chgData name="Annie Gilmore Bryant" userId="f7d795f2-1209-4b52-90c4-738122001f90" providerId="ADAL" clId="{72E5A1B4-9F07-4DD0-8512-E3D7D4AC5AEE}" dt="2022-07-10T06:40:40.454" v="9443" actId="1076"/>
          <ac:cxnSpMkLst>
            <pc:docMk/>
            <pc:sldMk cId="2642191891" sldId="273"/>
            <ac:cxnSpMk id="34" creationId="{893764D1-AA53-4078-8C58-7963EE90A29B}"/>
          </ac:cxnSpMkLst>
        </pc:cxnChg>
        <pc:cxnChg chg="add mod">
          <ac:chgData name="Annie Gilmore Bryant" userId="f7d795f2-1209-4b52-90c4-738122001f90" providerId="ADAL" clId="{72E5A1B4-9F07-4DD0-8512-E3D7D4AC5AEE}" dt="2022-07-10T06:40:40.454" v="9443" actId="1076"/>
          <ac:cxnSpMkLst>
            <pc:docMk/>
            <pc:sldMk cId="2642191891" sldId="273"/>
            <ac:cxnSpMk id="36" creationId="{E71324CE-DDFD-4235-A030-D26214EF528E}"/>
          </ac:cxnSpMkLst>
        </pc:cxnChg>
      </pc:sldChg>
      <pc:sldChg chg="addSp delSp modSp add mod">
        <pc:chgData name="Annie Gilmore Bryant" userId="f7d795f2-1209-4b52-90c4-738122001f90" providerId="ADAL" clId="{72E5A1B4-9F07-4DD0-8512-E3D7D4AC5AEE}" dt="2022-07-10T05:34:41.619" v="9174" actId="21"/>
        <pc:sldMkLst>
          <pc:docMk/>
          <pc:sldMk cId="469382748" sldId="274"/>
        </pc:sldMkLst>
        <pc:spChg chg="mod">
          <ac:chgData name="Annie Gilmore Bryant" userId="f7d795f2-1209-4b52-90c4-738122001f90" providerId="ADAL" clId="{72E5A1B4-9F07-4DD0-8512-E3D7D4AC5AEE}" dt="2022-07-10T04:09:43.008" v="8736" actId="20577"/>
          <ac:spMkLst>
            <pc:docMk/>
            <pc:sldMk cId="469382748" sldId="274"/>
            <ac:spMk id="2" creationId="{8B3F99BC-6D8D-49ED-9C4E-C9797E9AD72D}"/>
          </ac:spMkLst>
        </pc:spChg>
        <pc:spChg chg="mod">
          <ac:chgData name="Annie Gilmore Bryant" userId="f7d795f2-1209-4b52-90c4-738122001f90" providerId="ADAL" clId="{72E5A1B4-9F07-4DD0-8512-E3D7D4AC5AEE}" dt="2022-07-10T05:29:35.938" v="9172" actId="1076"/>
          <ac:spMkLst>
            <pc:docMk/>
            <pc:sldMk cId="469382748" sldId="274"/>
            <ac:spMk id="64" creationId="{F3378DDB-8A71-4CA2-AEB6-393B03BCC2FD}"/>
          </ac:spMkLst>
        </pc:spChg>
        <pc:spChg chg="mod">
          <ac:chgData name="Annie Gilmore Bryant" userId="f7d795f2-1209-4b52-90c4-738122001f90" providerId="ADAL" clId="{72E5A1B4-9F07-4DD0-8512-E3D7D4AC5AEE}" dt="2022-07-10T04:09:12.723" v="8716" actId="1076"/>
          <ac:spMkLst>
            <pc:docMk/>
            <pc:sldMk cId="469382748" sldId="274"/>
            <ac:spMk id="70" creationId="{AB3FEB08-DFAB-4091-AEAA-BA8B87558409}"/>
          </ac:spMkLst>
        </pc:spChg>
        <pc:spChg chg="mod">
          <ac:chgData name="Annie Gilmore Bryant" userId="f7d795f2-1209-4b52-90c4-738122001f90" providerId="ADAL" clId="{72E5A1B4-9F07-4DD0-8512-E3D7D4AC5AEE}" dt="2022-07-10T04:09:39.648" v="8730" actId="1076"/>
          <ac:spMkLst>
            <pc:docMk/>
            <pc:sldMk cId="469382748" sldId="274"/>
            <ac:spMk id="71" creationId="{0C694D34-5DB4-4A63-9900-9BA69BE544F0}"/>
          </ac:spMkLst>
        </pc:spChg>
        <pc:spChg chg="add mod">
          <ac:chgData name="Annie Gilmore Bryant" userId="f7d795f2-1209-4b52-90c4-738122001f90" providerId="ADAL" clId="{72E5A1B4-9F07-4DD0-8512-E3D7D4AC5AEE}" dt="2022-07-10T05:29:38.887" v="9173" actId="1076"/>
          <ac:spMkLst>
            <pc:docMk/>
            <pc:sldMk cId="469382748" sldId="274"/>
            <ac:spMk id="91" creationId="{5B28E1FE-BD4D-4982-9619-2F66BF667CE1}"/>
          </ac:spMkLst>
        </pc:spChg>
        <pc:spChg chg="mod">
          <ac:chgData name="Annie Gilmore Bryant" userId="f7d795f2-1209-4b52-90c4-738122001f90" providerId="ADAL" clId="{72E5A1B4-9F07-4DD0-8512-E3D7D4AC5AEE}" dt="2022-07-10T05:34:41.619" v="9174" actId="21"/>
          <ac:spMkLst>
            <pc:docMk/>
            <pc:sldMk cId="469382748" sldId="274"/>
            <ac:spMk id="95" creationId="{7AF7AC1D-869D-4D4C-9BF0-FDB9B3744AE6}"/>
          </ac:spMkLst>
        </pc:spChg>
        <pc:spChg chg="del">
          <ac:chgData name="Annie Gilmore Bryant" userId="f7d795f2-1209-4b52-90c4-738122001f90" providerId="ADAL" clId="{72E5A1B4-9F07-4DD0-8512-E3D7D4AC5AEE}" dt="2022-07-10T04:08:53.185" v="8705" actId="478"/>
          <ac:spMkLst>
            <pc:docMk/>
            <pc:sldMk cId="469382748" sldId="274"/>
            <ac:spMk id="102" creationId="{64586769-6080-4536-B0FD-D95935A71836}"/>
          </ac:spMkLst>
        </pc:spChg>
        <pc:spChg chg="del">
          <ac:chgData name="Annie Gilmore Bryant" userId="f7d795f2-1209-4b52-90c4-738122001f90" providerId="ADAL" clId="{72E5A1B4-9F07-4DD0-8512-E3D7D4AC5AEE}" dt="2022-07-10T04:08:49.727" v="8704" actId="478"/>
          <ac:spMkLst>
            <pc:docMk/>
            <pc:sldMk cId="469382748" sldId="274"/>
            <ac:spMk id="105" creationId="{612A2E66-6B56-42D5-9427-FC5FDCE6A9DF}"/>
          </ac:spMkLst>
        </pc:spChg>
        <pc:spChg chg="del">
          <ac:chgData name="Annie Gilmore Bryant" userId="f7d795f2-1209-4b52-90c4-738122001f90" providerId="ADAL" clId="{72E5A1B4-9F07-4DD0-8512-E3D7D4AC5AEE}" dt="2022-07-10T04:08:49.727" v="8704" actId="478"/>
          <ac:spMkLst>
            <pc:docMk/>
            <pc:sldMk cId="469382748" sldId="274"/>
            <ac:spMk id="106" creationId="{EC5A24DA-E71F-4134-AF15-A1461B259E00}"/>
          </ac:spMkLst>
        </pc:spChg>
        <pc:spChg chg="del">
          <ac:chgData name="Annie Gilmore Bryant" userId="f7d795f2-1209-4b52-90c4-738122001f90" providerId="ADAL" clId="{72E5A1B4-9F07-4DD0-8512-E3D7D4AC5AEE}" dt="2022-07-10T04:08:49.727" v="8704" actId="478"/>
          <ac:spMkLst>
            <pc:docMk/>
            <pc:sldMk cId="469382748" sldId="274"/>
            <ac:spMk id="107" creationId="{7D9AA67C-61B2-4813-BE3F-647BBDBA6C2D}"/>
          </ac:spMkLst>
        </pc:spChg>
        <pc:spChg chg="del">
          <ac:chgData name="Annie Gilmore Bryant" userId="f7d795f2-1209-4b52-90c4-738122001f90" providerId="ADAL" clId="{72E5A1B4-9F07-4DD0-8512-E3D7D4AC5AEE}" dt="2022-07-10T04:08:49.727" v="8704" actId="478"/>
          <ac:spMkLst>
            <pc:docMk/>
            <pc:sldMk cId="469382748" sldId="274"/>
            <ac:spMk id="108" creationId="{8B289830-BAEA-4A07-83E2-AC9CD92D1A93}"/>
          </ac:spMkLst>
        </pc:spChg>
        <pc:spChg chg="del">
          <ac:chgData name="Annie Gilmore Bryant" userId="f7d795f2-1209-4b52-90c4-738122001f90" providerId="ADAL" clId="{72E5A1B4-9F07-4DD0-8512-E3D7D4AC5AEE}" dt="2022-07-10T04:08:49.727" v="8704" actId="478"/>
          <ac:spMkLst>
            <pc:docMk/>
            <pc:sldMk cId="469382748" sldId="274"/>
            <ac:spMk id="109" creationId="{8E2A4B55-4A18-4603-A9E3-C8E23F378467}"/>
          </ac:spMkLst>
        </pc:spChg>
        <pc:spChg chg="del">
          <ac:chgData name="Annie Gilmore Bryant" userId="f7d795f2-1209-4b52-90c4-738122001f90" providerId="ADAL" clId="{72E5A1B4-9F07-4DD0-8512-E3D7D4AC5AEE}" dt="2022-07-10T04:08:49.727" v="8704" actId="478"/>
          <ac:spMkLst>
            <pc:docMk/>
            <pc:sldMk cId="469382748" sldId="274"/>
            <ac:spMk id="110" creationId="{4F8B0FE8-7C47-4464-8D94-82266242D381}"/>
          </ac:spMkLst>
        </pc:spChg>
        <pc:spChg chg="del">
          <ac:chgData name="Annie Gilmore Bryant" userId="f7d795f2-1209-4b52-90c4-738122001f90" providerId="ADAL" clId="{72E5A1B4-9F07-4DD0-8512-E3D7D4AC5AEE}" dt="2022-07-10T04:08:49.727" v="8704" actId="478"/>
          <ac:spMkLst>
            <pc:docMk/>
            <pc:sldMk cId="469382748" sldId="274"/>
            <ac:spMk id="111" creationId="{3FAD4113-EB21-4356-B8B0-034C12FA8266}"/>
          </ac:spMkLst>
        </pc:spChg>
        <pc:spChg chg="del">
          <ac:chgData name="Annie Gilmore Bryant" userId="f7d795f2-1209-4b52-90c4-738122001f90" providerId="ADAL" clId="{72E5A1B4-9F07-4DD0-8512-E3D7D4AC5AEE}" dt="2022-07-10T04:08:49.727" v="8704" actId="478"/>
          <ac:spMkLst>
            <pc:docMk/>
            <pc:sldMk cId="469382748" sldId="274"/>
            <ac:spMk id="112" creationId="{162E81F1-C6C7-4D8F-AD59-BDD82E441C3F}"/>
          </ac:spMkLst>
        </pc:spChg>
        <pc:spChg chg="del">
          <ac:chgData name="Annie Gilmore Bryant" userId="f7d795f2-1209-4b52-90c4-738122001f90" providerId="ADAL" clId="{72E5A1B4-9F07-4DD0-8512-E3D7D4AC5AEE}" dt="2022-07-10T04:08:49.727" v="8704" actId="478"/>
          <ac:spMkLst>
            <pc:docMk/>
            <pc:sldMk cId="469382748" sldId="274"/>
            <ac:spMk id="113" creationId="{0C4FD57E-3A51-452F-AC1E-3235DFBFFA2F}"/>
          </ac:spMkLst>
        </pc:spChg>
        <pc:spChg chg="del">
          <ac:chgData name="Annie Gilmore Bryant" userId="f7d795f2-1209-4b52-90c4-738122001f90" providerId="ADAL" clId="{72E5A1B4-9F07-4DD0-8512-E3D7D4AC5AEE}" dt="2022-07-10T04:08:49.727" v="8704" actId="478"/>
          <ac:spMkLst>
            <pc:docMk/>
            <pc:sldMk cId="469382748" sldId="274"/>
            <ac:spMk id="114" creationId="{B3115405-5F78-4CFE-8139-EAC3E55B94F7}"/>
          </ac:spMkLst>
        </pc:spChg>
        <pc:spChg chg="del">
          <ac:chgData name="Annie Gilmore Bryant" userId="f7d795f2-1209-4b52-90c4-738122001f90" providerId="ADAL" clId="{72E5A1B4-9F07-4DD0-8512-E3D7D4AC5AEE}" dt="2022-07-10T04:08:49.727" v="8704" actId="478"/>
          <ac:spMkLst>
            <pc:docMk/>
            <pc:sldMk cId="469382748" sldId="274"/>
            <ac:spMk id="115" creationId="{BB341BF5-89D7-416E-BF6A-F075DD0B89EB}"/>
          </ac:spMkLst>
        </pc:spChg>
        <pc:spChg chg="del">
          <ac:chgData name="Annie Gilmore Bryant" userId="f7d795f2-1209-4b52-90c4-738122001f90" providerId="ADAL" clId="{72E5A1B4-9F07-4DD0-8512-E3D7D4AC5AEE}" dt="2022-07-10T04:08:49.727" v="8704" actId="478"/>
          <ac:spMkLst>
            <pc:docMk/>
            <pc:sldMk cId="469382748" sldId="274"/>
            <ac:spMk id="116" creationId="{91D8AE97-5CD6-4264-8491-AC7C56D79457}"/>
          </ac:spMkLst>
        </pc:spChg>
        <pc:spChg chg="del">
          <ac:chgData name="Annie Gilmore Bryant" userId="f7d795f2-1209-4b52-90c4-738122001f90" providerId="ADAL" clId="{72E5A1B4-9F07-4DD0-8512-E3D7D4AC5AEE}" dt="2022-07-10T04:08:49.727" v="8704" actId="478"/>
          <ac:spMkLst>
            <pc:docMk/>
            <pc:sldMk cId="469382748" sldId="274"/>
            <ac:spMk id="122" creationId="{4BFE447A-22DE-443E-821B-65AF2A9D16C8}"/>
          </ac:spMkLst>
        </pc:spChg>
        <pc:grpChg chg="del">
          <ac:chgData name="Annie Gilmore Bryant" userId="f7d795f2-1209-4b52-90c4-738122001f90" providerId="ADAL" clId="{72E5A1B4-9F07-4DD0-8512-E3D7D4AC5AEE}" dt="2022-07-10T04:08:49.727" v="8704" actId="478"/>
          <ac:grpSpMkLst>
            <pc:docMk/>
            <pc:sldMk cId="469382748" sldId="274"/>
            <ac:grpSpMk id="104" creationId="{850039EC-322B-48BC-854B-BB04E5E46C92}"/>
          </ac:grpSpMkLst>
        </pc:grpChg>
        <pc:grpChg chg="del mod">
          <ac:chgData name="Annie Gilmore Bryant" userId="f7d795f2-1209-4b52-90c4-738122001f90" providerId="ADAL" clId="{72E5A1B4-9F07-4DD0-8512-E3D7D4AC5AEE}" dt="2022-07-10T04:19:33.706" v="8739" actId="165"/>
          <ac:grpSpMkLst>
            <pc:docMk/>
            <pc:sldMk cId="469382748" sldId="274"/>
            <ac:grpSpMk id="120" creationId="{1A08A529-E706-46B5-886C-15F23C22CAE2}"/>
          </ac:grpSpMkLst>
        </pc:grpChg>
        <pc:picChg chg="mod">
          <ac:chgData name="Annie Gilmore Bryant" userId="f7d795f2-1209-4b52-90c4-738122001f90" providerId="ADAL" clId="{72E5A1B4-9F07-4DD0-8512-E3D7D4AC5AEE}" dt="2022-07-10T05:29:28.928" v="9170" actId="1076"/>
          <ac:picMkLst>
            <pc:docMk/>
            <pc:sldMk cId="469382748" sldId="274"/>
            <ac:picMk id="65" creationId="{D905C95B-D41E-4540-AB01-20CBE8C1FD3F}"/>
          </ac:picMkLst>
        </pc:picChg>
        <pc:picChg chg="mod topLvl">
          <ac:chgData name="Annie Gilmore Bryant" userId="f7d795f2-1209-4b52-90c4-738122001f90" providerId="ADAL" clId="{72E5A1B4-9F07-4DD0-8512-E3D7D4AC5AEE}" dt="2022-07-10T04:19:56.266" v="8756" actId="1035"/>
          <ac:picMkLst>
            <pc:docMk/>
            <pc:sldMk cId="469382748" sldId="274"/>
            <ac:picMk id="67" creationId="{60350995-2B9F-4154-AD5B-4045913FA656}"/>
          </ac:picMkLst>
        </pc:picChg>
        <pc:picChg chg="mod topLvl">
          <ac:chgData name="Annie Gilmore Bryant" userId="f7d795f2-1209-4b52-90c4-738122001f90" providerId="ADAL" clId="{72E5A1B4-9F07-4DD0-8512-E3D7D4AC5AEE}" dt="2022-07-10T04:19:56.266" v="8756" actId="1035"/>
          <ac:picMkLst>
            <pc:docMk/>
            <pc:sldMk cId="469382748" sldId="274"/>
            <ac:picMk id="68" creationId="{D957822D-4AEB-4D87-B28C-4DC8D06C3860}"/>
          </ac:picMkLst>
        </pc:picChg>
        <pc:picChg chg="mod topLvl">
          <ac:chgData name="Annie Gilmore Bryant" userId="f7d795f2-1209-4b52-90c4-738122001f90" providerId="ADAL" clId="{72E5A1B4-9F07-4DD0-8512-E3D7D4AC5AEE}" dt="2022-07-10T04:19:57.793" v="8763" actId="1035"/>
          <ac:picMkLst>
            <pc:docMk/>
            <pc:sldMk cId="469382748" sldId="274"/>
            <ac:picMk id="73" creationId="{F52FFC99-2E88-44ED-BC1C-DEF0F705FAB6}"/>
          </ac:picMkLst>
        </pc:picChg>
        <pc:picChg chg="del">
          <ac:chgData name="Annie Gilmore Bryant" userId="f7d795f2-1209-4b52-90c4-738122001f90" providerId="ADAL" clId="{72E5A1B4-9F07-4DD0-8512-E3D7D4AC5AEE}" dt="2022-07-10T04:08:53.185" v="8705" actId="478"/>
          <ac:picMkLst>
            <pc:docMk/>
            <pc:sldMk cId="469382748" sldId="274"/>
            <ac:picMk id="101" creationId="{8509BAE0-9E6E-41F7-87F3-32EF37173B90}"/>
          </ac:picMkLst>
        </pc:picChg>
        <pc:cxnChg chg="mod">
          <ac:chgData name="Annie Gilmore Bryant" userId="f7d795f2-1209-4b52-90c4-738122001f90" providerId="ADAL" clId="{72E5A1B4-9F07-4DD0-8512-E3D7D4AC5AEE}" dt="2022-07-10T04:09:18.587" v="8718" actId="1076"/>
          <ac:cxnSpMkLst>
            <pc:docMk/>
            <pc:sldMk cId="469382748" sldId="274"/>
            <ac:cxnSpMk id="22" creationId="{E18B88CC-5D91-488E-AF8A-0672160E4D98}"/>
          </ac:cxnSpMkLst>
        </pc:cxnChg>
        <pc:cxnChg chg="add mod">
          <ac:chgData name="Annie Gilmore Bryant" userId="f7d795f2-1209-4b52-90c4-738122001f90" providerId="ADAL" clId="{72E5A1B4-9F07-4DD0-8512-E3D7D4AC5AEE}" dt="2022-07-10T04:09:25.435" v="8721" actId="1076"/>
          <ac:cxnSpMkLst>
            <pc:docMk/>
            <pc:sldMk cId="469382748" sldId="274"/>
            <ac:cxnSpMk id="90" creationId="{AE10FEDC-B8C8-44D0-81E0-0E6C65DAE756}"/>
          </ac:cxnSpMkLst>
        </pc:cxnChg>
        <pc:cxnChg chg="del">
          <ac:chgData name="Annie Gilmore Bryant" userId="f7d795f2-1209-4b52-90c4-738122001f90" providerId="ADAL" clId="{72E5A1B4-9F07-4DD0-8512-E3D7D4AC5AEE}" dt="2022-07-10T04:09:21.801" v="8719" actId="478"/>
          <ac:cxnSpMkLst>
            <pc:docMk/>
            <pc:sldMk cId="469382748" sldId="274"/>
            <ac:cxnSpMk id="100" creationId="{AE0A6937-1571-4957-B035-0EC86D9C3C36}"/>
          </ac:cxnSpMkLst>
        </pc:cxnChg>
        <pc:cxnChg chg="del">
          <ac:chgData name="Annie Gilmore Bryant" userId="f7d795f2-1209-4b52-90c4-738122001f90" providerId="ADAL" clId="{72E5A1B4-9F07-4DD0-8512-E3D7D4AC5AEE}" dt="2022-07-10T04:08:49.727" v="8704" actId="478"/>
          <ac:cxnSpMkLst>
            <pc:docMk/>
            <pc:sldMk cId="469382748" sldId="274"/>
            <ac:cxnSpMk id="117" creationId="{4B3C63C6-D34C-4791-A6D3-A4DF30F4EEE5}"/>
          </ac:cxnSpMkLst>
        </pc:cxnChg>
      </pc:sldChg>
      <pc:sldChg chg="addSp delSp modSp add mod setBg">
        <pc:chgData name="Annie Gilmore Bryant" userId="f7d795f2-1209-4b52-90c4-738122001f90" providerId="ADAL" clId="{72E5A1B4-9F07-4DD0-8512-E3D7D4AC5AEE}" dt="2022-07-11T02:28:51.013" v="10600" actId="404"/>
        <pc:sldMkLst>
          <pc:docMk/>
          <pc:sldMk cId="2244665621" sldId="275"/>
        </pc:sldMkLst>
        <pc:spChg chg="del">
          <ac:chgData name="Annie Gilmore Bryant" userId="f7d795f2-1209-4b52-90c4-738122001f90" providerId="ADAL" clId="{72E5A1B4-9F07-4DD0-8512-E3D7D4AC5AEE}" dt="2022-07-11T02:25:37.074" v="10280" actId="478"/>
          <ac:spMkLst>
            <pc:docMk/>
            <pc:sldMk cId="2244665621" sldId="275"/>
            <ac:spMk id="46" creationId="{D12AC447-0727-4B4F-8144-891410EAE106}"/>
          </ac:spMkLst>
        </pc:spChg>
        <pc:spChg chg="del">
          <ac:chgData name="Annie Gilmore Bryant" userId="f7d795f2-1209-4b52-90c4-738122001f90" providerId="ADAL" clId="{72E5A1B4-9F07-4DD0-8512-E3D7D4AC5AEE}" dt="2022-07-11T02:25:37.074" v="10280" actId="478"/>
          <ac:spMkLst>
            <pc:docMk/>
            <pc:sldMk cId="2244665621" sldId="275"/>
            <ac:spMk id="90" creationId="{CEA68F8D-B524-4491-A64E-600B42BCACAA}"/>
          </ac:spMkLst>
        </pc:spChg>
        <pc:spChg chg="del">
          <ac:chgData name="Annie Gilmore Bryant" userId="f7d795f2-1209-4b52-90c4-738122001f90" providerId="ADAL" clId="{72E5A1B4-9F07-4DD0-8512-E3D7D4AC5AEE}" dt="2022-07-11T02:25:37.074" v="10280" actId="478"/>
          <ac:spMkLst>
            <pc:docMk/>
            <pc:sldMk cId="2244665621" sldId="275"/>
            <ac:spMk id="91" creationId="{A687D9BF-C156-4C0C-AEA7-03C6C33C0327}"/>
          </ac:spMkLst>
        </pc:spChg>
        <pc:spChg chg="del">
          <ac:chgData name="Annie Gilmore Bryant" userId="f7d795f2-1209-4b52-90c4-738122001f90" providerId="ADAL" clId="{72E5A1B4-9F07-4DD0-8512-E3D7D4AC5AEE}" dt="2022-07-11T02:25:37.074" v="10280" actId="478"/>
          <ac:spMkLst>
            <pc:docMk/>
            <pc:sldMk cId="2244665621" sldId="275"/>
            <ac:spMk id="111" creationId="{5964F56B-1DF3-4CE8-B32B-A9A0470AB189}"/>
          </ac:spMkLst>
        </pc:spChg>
        <pc:spChg chg="mod">
          <ac:chgData name="Annie Gilmore Bryant" userId="f7d795f2-1209-4b52-90c4-738122001f90" providerId="ADAL" clId="{72E5A1B4-9F07-4DD0-8512-E3D7D4AC5AEE}" dt="2022-07-10T06:32:38.896" v="9421" actId="20577"/>
          <ac:spMkLst>
            <pc:docMk/>
            <pc:sldMk cId="2244665621" sldId="275"/>
            <ac:spMk id="117" creationId="{A2BDA3EE-8BCB-43AB-86AB-4A0AD56B91B2}"/>
          </ac:spMkLst>
        </pc:spChg>
        <pc:spChg chg="mod">
          <ac:chgData name="Annie Gilmore Bryant" userId="f7d795f2-1209-4b52-90c4-738122001f90" providerId="ADAL" clId="{72E5A1B4-9F07-4DD0-8512-E3D7D4AC5AEE}" dt="2022-07-11T02:28:36.537" v="10589" actId="1038"/>
          <ac:spMkLst>
            <pc:docMk/>
            <pc:sldMk cId="2244665621" sldId="275"/>
            <ac:spMk id="119" creationId="{4048217F-CB4A-4BA8-89F3-3CDFC06090D9}"/>
          </ac:spMkLst>
        </pc:spChg>
        <pc:spChg chg="del">
          <ac:chgData name="Annie Gilmore Bryant" userId="f7d795f2-1209-4b52-90c4-738122001f90" providerId="ADAL" clId="{72E5A1B4-9F07-4DD0-8512-E3D7D4AC5AEE}" dt="2022-07-11T02:25:37.074" v="10280" actId="478"/>
          <ac:spMkLst>
            <pc:docMk/>
            <pc:sldMk cId="2244665621" sldId="275"/>
            <ac:spMk id="123" creationId="{16172B4D-B807-46D4-AE46-0B1F343CC249}"/>
          </ac:spMkLst>
        </pc:spChg>
        <pc:spChg chg="del">
          <ac:chgData name="Annie Gilmore Bryant" userId="f7d795f2-1209-4b52-90c4-738122001f90" providerId="ADAL" clId="{72E5A1B4-9F07-4DD0-8512-E3D7D4AC5AEE}" dt="2022-07-11T02:25:37.074" v="10280" actId="478"/>
          <ac:spMkLst>
            <pc:docMk/>
            <pc:sldMk cId="2244665621" sldId="275"/>
            <ac:spMk id="124" creationId="{064DF4DF-2F8E-4B82-A3AD-AE3A82C967E6}"/>
          </ac:spMkLst>
        </pc:spChg>
        <pc:spChg chg="del">
          <ac:chgData name="Annie Gilmore Bryant" userId="f7d795f2-1209-4b52-90c4-738122001f90" providerId="ADAL" clId="{72E5A1B4-9F07-4DD0-8512-E3D7D4AC5AEE}" dt="2022-07-11T02:25:37.074" v="10280" actId="478"/>
          <ac:spMkLst>
            <pc:docMk/>
            <pc:sldMk cId="2244665621" sldId="275"/>
            <ac:spMk id="127" creationId="{C5F701DE-79BA-44B6-9836-E102529AF7A2}"/>
          </ac:spMkLst>
        </pc:spChg>
        <pc:spChg chg="del">
          <ac:chgData name="Annie Gilmore Bryant" userId="f7d795f2-1209-4b52-90c4-738122001f90" providerId="ADAL" clId="{72E5A1B4-9F07-4DD0-8512-E3D7D4AC5AEE}" dt="2022-07-11T02:25:37.074" v="10280" actId="478"/>
          <ac:spMkLst>
            <pc:docMk/>
            <pc:sldMk cId="2244665621" sldId="275"/>
            <ac:spMk id="128" creationId="{1950DA04-05C2-47E1-BF4A-FCDA1278FA7A}"/>
          </ac:spMkLst>
        </pc:spChg>
        <pc:spChg chg="mod">
          <ac:chgData name="Annie Gilmore Bryant" userId="f7d795f2-1209-4b52-90c4-738122001f90" providerId="ADAL" clId="{72E5A1B4-9F07-4DD0-8512-E3D7D4AC5AEE}" dt="2022-07-11T02:28:01.536" v="10497" actId="1037"/>
          <ac:spMkLst>
            <pc:docMk/>
            <pc:sldMk cId="2244665621" sldId="275"/>
            <ac:spMk id="129" creationId="{8BE0ADB5-5A97-41C9-9862-098AF7E2F17D}"/>
          </ac:spMkLst>
        </pc:spChg>
        <pc:spChg chg="del">
          <ac:chgData name="Annie Gilmore Bryant" userId="f7d795f2-1209-4b52-90c4-738122001f90" providerId="ADAL" clId="{72E5A1B4-9F07-4DD0-8512-E3D7D4AC5AEE}" dt="2022-07-11T02:26:00.267" v="10291" actId="478"/>
          <ac:spMkLst>
            <pc:docMk/>
            <pc:sldMk cId="2244665621" sldId="275"/>
            <ac:spMk id="130" creationId="{D52A62E3-A43D-4523-AF1A-8097843975BC}"/>
          </ac:spMkLst>
        </pc:spChg>
        <pc:spChg chg="del">
          <ac:chgData name="Annie Gilmore Bryant" userId="f7d795f2-1209-4b52-90c4-738122001f90" providerId="ADAL" clId="{72E5A1B4-9F07-4DD0-8512-E3D7D4AC5AEE}" dt="2022-07-11T02:26:53.142" v="10364" actId="478"/>
          <ac:spMkLst>
            <pc:docMk/>
            <pc:sldMk cId="2244665621" sldId="275"/>
            <ac:spMk id="131" creationId="{75AAE1C1-B67B-4C8D-80A7-373D34803062}"/>
          </ac:spMkLst>
        </pc:spChg>
        <pc:spChg chg="mod">
          <ac:chgData name="Annie Gilmore Bryant" userId="f7d795f2-1209-4b52-90c4-738122001f90" providerId="ADAL" clId="{72E5A1B4-9F07-4DD0-8512-E3D7D4AC5AEE}" dt="2022-07-11T02:28:01.536" v="10497" actId="1037"/>
          <ac:spMkLst>
            <pc:docMk/>
            <pc:sldMk cId="2244665621" sldId="275"/>
            <ac:spMk id="132" creationId="{BAC5E61B-E13F-4E46-81F7-4A16C2022D42}"/>
          </ac:spMkLst>
        </pc:spChg>
        <pc:spChg chg="mod">
          <ac:chgData name="Annie Gilmore Bryant" userId="f7d795f2-1209-4b52-90c4-738122001f90" providerId="ADAL" clId="{72E5A1B4-9F07-4DD0-8512-E3D7D4AC5AEE}" dt="2022-07-11T02:28:01.536" v="10497" actId="1037"/>
          <ac:spMkLst>
            <pc:docMk/>
            <pc:sldMk cId="2244665621" sldId="275"/>
            <ac:spMk id="152" creationId="{A131A9D2-541B-48DA-9552-E57C382A0311}"/>
          </ac:spMkLst>
        </pc:spChg>
        <pc:spChg chg="mod">
          <ac:chgData name="Annie Gilmore Bryant" userId="f7d795f2-1209-4b52-90c4-738122001f90" providerId="ADAL" clId="{72E5A1B4-9F07-4DD0-8512-E3D7D4AC5AEE}" dt="2022-07-11T02:28:01.536" v="10497" actId="1037"/>
          <ac:spMkLst>
            <pc:docMk/>
            <pc:sldMk cId="2244665621" sldId="275"/>
            <ac:spMk id="153" creationId="{F476BE07-A5F0-4117-9F32-17786908079F}"/>
          </ac:spMkLst>
        </pc:spChg>
        <pc:spChg chg="mod">
          <ac:chgData name="Annie Gilmore Bryant" userId="f7d795f2-1209-4b52-90c4-738122001f90" providerId="ADAL" clId="{72E5A1B4-9F07-4DD0-8512-E3D7D4AC5AEE}" dt="2022-07-11T02:28:01.536" v="10497" actId="1037"/>
          <ac:spMkLst>
            <pc:docMk/>
            <pc:sldMk cId="2244665621" sldId="275"/>
            <ac:spMk id="154" creationId="{578D15D2-04D2-4BAF-BAB0-C36C40B2471C}"/>
          </ac:spMkLst>
        </pc:spChg>
        <pc:spChg chg="mod">
          <ac:chgData name="Annie Gilmore Bryant" userId="f7d795f2-1209-4b52-90c4-738122001f90" providerId="ADAL" clId="{72E5A1B4-9F07-4DD0-8512-E3D7D4AC5AEE}" dt="2022-07-11T02:28:01.536" v="10497" actId="1037"/>
          <ac:spMkLst>
            <pc:docMk/>
            <pc:sldMk cId="2244665621" sldId="275"/>
            <ac:spMk id="155" creationId="{11A7B640-FC30-411C-85D7-13A206F84425}"/>
          </ac:spMkLst>
        </pc:spChg>
        <pc:spChg chg="mod">
          <ac:chgData name="Annie Gilmore Bryant" userId="f7d795f2-1209-4b52-90c4-738122001f90" providerId="ADAL" clId="{72E5A1B4-9F07-4DD0-8512-E3D7D4AC5AEE}" dt="2022-07-11T02:28:01.536" v="10497" actId="1037"/>
          <ac:spMkLst>
            <pc:docMk/>
            <pc:sldMk cId="2244665621" sldId="275"/>
            <ac:spMk id="156" creationId="{8390E146-4A74-4081-85AD-23BCDAB8B3EA}"/>
          </ac:spMkLst>
        </pc:spChg>
        <pc:spChg chg="mod">
          <ac:chgData name="Annie Gilmore Bryant" userId="f7d795f2-1209-4b52-90c4-738122001f90" providerId="ADAL" clId="{72E5A1B4-9F07-4DD0-8512-E3D7D4AC5AEE}" dt="2022-07-11T02:28:01.536" v="10497" actId="1037"/>
          <ac:spMkLst>
            <pc:docMk/>
            <pc:sldMk cId="2244665621" sldId="275"/>
            <ac:spMk id="157" creationId="{2811391D-8B65-434E-B2BD-5E19C3F4916E}"/>
          </ac:spMkLst>
        </pc:spChg>
        <pc:spChg chg="mod">
          <ac:chgData name="Annie Gilmore Bryant" userId="f7d795f2-1209-4b52-90c4-738122001f90" providerId="ADAL" clId="{72E5A1B4-9F07-4DD0-8512-E3D7D4AC5AEE}" dt="2022-07-11T02:28:01.536" v="10497" actId="1037"/>
          <ac:spMkLst>
            <pc:docMk/>
            <pc:sldMk cId="2244665621" sldId="275"/>
            <ac:spMk id="158" creationId="{8EE09280-0F64-4781-B264-F87522471D64}"/>
          </ac:spMkLst>
        </pc:spChg>
        <pc:spChg chg="mod">
          <ac:chgData name="Annie Gilmore Bryant" userId="f7d795f2-1209-4b52-90c4-738122001f90" providerId="ADAL" clId="{72E5A1B4-9F07-4DD0-8512-E3D7D4AC5AEE}" dt="2022-07-11T02:28:01.536" v="10497" actId="1037"/>
          <ac:spMkLst>
            <pc:docMk/>
            <pc:sldMk cId="2244665621" sldId="275"/>
            <ac:spMk id="159" creationId="{9AC2B7CA-E016-4A0E-82DE-870E99BC007F}"/>
          </ac:spMkLst>
        </pc:spChg>
        <pc:spChg chg="mod">
          <ac:chgData name="Annie Gilmore Bryant" userId="f7d795f2-1209-4b52-90c4-738122001f90" providerId="ADAL" clId="{72E5A1B4-9F07-4DD0-8512-E3D7D4AC5AEE}" dt="2022-07-11T02:28:01.536" v="10497" actId="1037"/>
          <ac:spMkLst>
            <pc:docMk/>
            <pc:sldMk cId="2244665621" sldId="275"/>
            <ac:spMk id="160" creationId="{E42E87B5-5806-4017-BF4C-E949DC53436C}"/>
          </ac:spMkLst>
        </pc:spChg>
        <pc:spChg chg="mod">
          <ac:chgData name="Annie Gilmore Bryant" userId="f7d795f2-1209-4b52-90c4-738122001f90" providerId="ADAL" clId="{72E5A1B4-9F07-4DD0-8512-E3D7D4AC5AEE}" dt="2022-07-11T02:28:01.536" v="10497" actId="1037"/>
          <ac:spMkLst>
            <pc:docMk/>
            <pc:sldMk cId="2244665621" sldId="275"/>
            <ac:spMk id="161" creationId="{3D299A06-0435-414F-A3D5-98804085DE21}"/>
          </ac:spMkLst>
        </pc:spChg>
        <pc:spChg chg="mod">
          <ac:chgData name="Annie Gilmore Bryant" userId="f7d795f2-1209-4b52-90c4-738122001f90" providerId="ADAL" clId="{72E5A1B4-9F07-4DD0-8512-E3D7D4AC5AEE}" dt="2022-07-11T02:28:01.536" v="10497" actId="1037"/>
          <ac:spMkLst>
            <pc:docMk/>
            <pc:sldMk cId="2244665621" sldId="275"/>
            <ac:spMk id="162" creationId="{7B782DA6-53E3-4B78-8F56-5A87E8BCF25A}"/>
          </ac:spMkLst>
        </pc:spChg>
        <pc:spChg chg="mod">
          <ac:chgData name="Annie Gilmore Bryant" userId="f7d795f2-1209-4b52-90c4-738122001f90" providerId="ADAL" clId="{72E5A1B4-9F07-4DD0-8512-E3D7D4AC5AEE}" dt="2022-07-11T02:28:01.536" v="10497" actId="1037"/>
          <ac:spMkLst>
            <pc:docMk/>
            <pc:sldMk cId="2244665621" sldId="275"/>
            <ac:spMk id="163" creationId="{DA04B90F-D1AF-4CBA-B58A-E452CFC7370B}"/>
          </ac:spMkLst>
        </pc:spChg>
        <pc:spChg chg="mod">
          <ac:chgData name="Annie Gilmore Bryant" userId="f7d795f2-1209-4b52-90c4-738122001f90" providerId="ADAL" clId="{72E5A1B4-9F07-4DD0-8512-E3D7D4AC5AEE}" dt="2022-07-11T02:28:01.536" v="10497" actId="1037"/>
          <ac:spMkLst>
            <pc:docMk/>
            <pc:sldMk cId="2244665621" sldId="275"/>
            <ac:spMk id="169" creationId="{54A7FDBB-0C4E-4BE3-AD62-931FA699FEAA}"/>
          </ac:spMkLst>
        </pc:spChg>
        <pc:spChg chg="mod">
          <ac:chgData name="Annie Gilmore Bryant" userId="f7d795f2-1209-4b52-90c4-738122001f90" providerId="ADAL" clId="{72E5A1B4-9F07-4DD0-8512-E3D7D4AC5AEE}" dt="2022-07-11T02:28:01.536" v="10497" actId="1037"/>
          <ac:spMkLst>
            <pc:docMk/>
            <pc:sldMk cId="2244665621" sldId="275"/>
            <ac:spMk id="170" creationId="{14B4FC1F-E296-437F-9299-F9C98C46B387}"/>
          </ac:spMkLst>
        </pc:spChg>
        <pc:spChg chg="mod">
          <ac:chgData name="Annie Gilmore Bryant" userId="f7d795f2-1209-4b52-90c4-738122001f90" providerId="ADAL" clId="{72E5A1B4-9F07-4DD0-8512-E3D7D4AC5AEE}" dt="2022-07-11T02:28:01.536" v="10497" actId="1037"/>
          <ac:spMkLst>
            <pc:docMk/>
            <pc:sldMk cId="2244665621" sldId="275"/>
            <ac:spMk id="171" creationId="{08E31484-E5E9-4302-AA44-B228194FD292}"/>
          </ac:spMkLst>
        </pc:spChg>
        <pc:spChg chg="mod">
          <ac:chgData name="Annie Gilmore Bryant" userId="f7d795f2-1209-4b52-90c4-738122001f90" providerId="ADAL" clId="{72E5A1B4-9F07-4DD0-8512-E3D7D4AC5AEE}" dt="2022-07-11T02:28:01.536" v="10497" actId="1037"/>
          <ac:spMkLst>
            <pc:docMk/>
            <pc:sldMk cId="2244665621" sldId="275"/>
            <ac:spMk id="172" creationId="{C8B191F4-0B26-4176-AE3D-8E06C0C112A1}"/>
          </ac:spMkLst>
        </pc:spChg>
        <pc:spChg chg="mod">
          <ac:chgData name="Annie Gilmore Bryant" userId="f7d795f2-1209-4b52-90c4-738122001f90" providerId="ADAL" clId="{72E5A1B4-9F07-4DD0-8512-E3D7D4AC5AEE}" dt="2022-07-11T02:28:01.536" v="10497" actId="1037"/>
          <ac:spMkLst>
            <pc:docMk/>
            <pc:sldMk cId="2244665621" sldId="275"/>
            <ac:spMk id="173" creationId="{08560876-5C50-4D5A-9B00-D8D5BF1DC899}"/>
          </ac:spMkLst>
        </pc:spChg>
        <pc:spChg chg="mod">
          <ac:chgData name="Annie Gilmore Bryant" userId="f7d795f2-1209-4b52-90c4-738122001f90" providerId="ADAL" clId="{72E5A1B4-9F07-4DD0-8512-E3D7D4AC5AEE}" dt="2022-07-11T02:28:01.536" v="10497" actId="1037"/>
          <ac:spMkLst>
            <pc:docMk/>
            <pc:sldMk cId="2244665621" sldId="275"/>
            <ac:spMk id="174" creationId="{67D11F5A-2B3F-49B1-8A4C-82CCAD12D026}"/>
          </ac:spMkLst>
        </pc:spChg>
        <pc:spChg chg="mod">
          <ac:chgData name="Annie Gilmore Bryant" userId="f7d795f2-1209-4b52-90c4-738122001f90" providerId="ADAL" clId="{72E5A1B4-9F07-4DD0-8512-E3D7D4AC5AEE}" dt="2022-07-11T02:28:01.536" v="10497" actId="1037"/>
          <ac:spMkLst>
            <pc:docMk/>
            <pc:sldMk cId="2244665621" sldId="275"/>
            <ac:spMk id="175" creationId="{A73EA321-B76E-4125-8EF3-EB216F36BCEB}"/>
          </ac:spMkLst>
        </pc:spChg>
        <pc:spChg chg="mod">
          <ac:chgData name="Annie Gilmore Bryant" userId="f7d795f2-1209-4b52-90c4-738122001f90" providerId="ADAL" clId="{72E5A1B4-9F07-4DD0-8512-E3D7D4AC5AEE}" dt="2022-07-11T02:28:01.536" v="10497" actId="1037"/>
          <ac:spMkLst>
            <pc:docMk/>
            <pc:sldMk cId="2244665621" sldId="275"/>
            <ac:spMk id="176" creationId="{2E933AB9-9EDA-4937-A34F-AD3C92901454}"/>
          </ac:spMkLst>
        </pc:spChg>
        <pc:spChg chg="mod">
          <ac:chgData name="Annie Gilmore Bryant" userId="f7d795f2-1209-4b52-90c4-738122001f90" providerId="ADAL" clId="{72E5A1B4-9F07-4DD0-8512-E3D7D4AC5AEE}" dt="2022-07-11T02:28:01.536" v="10497" actId="1037"/>
          <ac:spMkLst>
            <pc:docMk/>
            <pc:sldMk cId="2244665621" sldId="275"/>
            <ac:spMk id="177" creationId="{873AACE6-9C59-4249-BAEB-119F885FCBFE}"/>
          </ac:spMkLst>
        </pc:spChg>
        <pc:spChg chg="mod">
          <ac:chgData name="Annie Gilmore Bryant" userId="f7d795f2-1209-4b52-90c4-738122001f90" providerId="ADAL" clId="{72E5A1B4-9F07-4DD0-8512-E3D7D4AC5AEE}" dt="2022-07-11T02:28:01.536" v="10497" actId="1037"/>
          <ac:spMkLst>
            <pc:docMk/>
            <pc:sldMk cId="2244665621" sldId="275"/>
            <ac:spMk id="178" creationId="{FA09C443-807E-4633-AEEC-B4080BE1301E}"/>
          </ac:spMkLst>
        </pc:spChg>
        <pc:spChg chg="mod">
          <ac:chgData name="Annie Gilmore Bryant" userId="f7d795f2-1209-4b52-90c4-738122001f90" providerId="ADAL" clId="{72E5A1B4-9F07-4DD0-8512-E3D7D4AC5AEE}" dt="2022-07-11T02:28:01.536" v="10497" actId="1037"/>
          <ac:spMkLst>
            <pc:docMk/>
            <pc:sldMk cId="2244665621" sldId="275"/>
            <ac:spMk id="179" creationId="{698106BC-4EF3-4EC8-A1D3-BD867CE1B28F}"/>
          </ac:spMkLst>
        </pc:spChg>
        <pc:spChg chg="mod">
          <ac:chgData name="Annie Gilmore Bryant" userId="f7d795f2-1209-4b52-90c4-738122001f90" providerId="ADAL" clId="{72E5A1B4-9F07-4DD0-8512-E3D7D4AC5AEE}" dt="2022-07-11T02:28:01.536" v="10497" actId="1037"/>
          <ac:spMkLst>
            <pc:docMk/>
            <pc:sldMk cId="2244665621" sldId="275"/>
            <ac:spMk id="180" creationId="{A19C38C1-FC0F-4763-9EED-E55369C2A5CF}"/>
          </ac:spMkLst>
        </pc:spChg>
        <pc:spChg chg="mod">
          <ac:chgData name="Annie Gilmore Bryant" userId="f7d795f2-1209-4b52-90c4-738122001f90" providerId="ADAL" clId="{72E5A1B4-9F07-4DD0-8512-E3D7D4AC5AEE}" dt="2022-07-11T02:28:01.536" v="10497" actId="1037"/>
          <ac:spMkLst>
            <pc:docMk/>
            <pc:sldMk cId="2244665621" sldId="275"/>
            <ac:spMk id="184" creationId="{56B72501-12EC-4DE0-83AB-7A2D2F2D5837}"/>
          </ac:spMkLst>
        </pc:spChg>
        <pc:spChg chg="mod">
          <ac:chgData name="Annie Gilmore Bryant" userId="f7d795f2-1209-4b52-90c4-738122001f90" providerId="ADAL" clId="{72E5A1B4-9F07-4DD0-8512-E3D7D4AC5AEE}" dt="2022-07-11T02:28:01.536" v="10497" actId="1037"/>
          <ac:spMkLst>
            <pc:docMk/>
            <pc:sldMk cId="2244665621" sldId="275"/>
            <ac:spMk id="185" creationId="{FA510723-EF6B-414C-9D7A-D5E8299F3FAB}"/>
          </ac:spMkLst>
        </pc:spChg>
        <pc:spChg chg="mod">
          <ac:chgData name="Annie Gilmore Bryant" userId="f7d795f2-1209-4b52-90c4-738122001f90" providerId="ADAL" clId="{72E5A1B4-9F07-4DD0-8512-E3D7D4AC5AEE}" dt="2022-07-11T02:28:01.536" v="10497" actId="1037"/>
          <ac:spMkLst>
            <pc:docMk/>
            <pc:sldMk cId="2244665621" sldId="275"/>
            <ac:spMk id="186" creationId="{EFB99C42-246A-4E95-85C0-59B64036085E}"/>
          </ac:spMkLst>
        </pc:spChg>
        <pc:spChg chg="mod">
          <ac:chgData name="Annie Gilmore Bryant" userId="f7d795f2-1209-4b52-90c4-738122001f90" providerId="ADAL" clId="{72E5A1B4-9F07-4DD0-8512-E3D7D4AC5AEE}" dt="2022-07-11T02:28:01.536" v="10497" actId="1037"/>
          <ac:spMkLst>
            <pc:docMk/>
            <pc:sldMk cId="2244665621" sldId="275"/>
            <ac:spMk id="187" creationId="{3D9C6BDF-D6AB-4C1D-8AB8-16524BB3C75A}"/>
          </ac:spMkLst>
        </pc:spChg>
        <pc:spChg chg="mod">
          <ac:chgData name="Annie Gilmore Bryant" userId="f7d795f2-1209-4b52-90c4-738122001f90" providerId="ADAL" clId="{72E5A1B4-9F07-4DD0-8512-E3D7D4AC5AEE}" dt="2022-07-11T02:28:01.536" v="10497" actId="1037"/>
          <ac:spMkLst>
            <pc:docMk/>
            <pc:sldMk cId="2244665621" sldId="275"/>
            <ac:spMk id="188" creationId="{00FCA594-9199-48FA-AA7F-25FBCEA5A154}"/>
          </ac:spMkLst>
        </pc:spChg>
        <pc:spChg chg="mod">
          <ac:chgData name="Annie Gilmore Bryant" userId="f7d795f2-1209-4b52-90c4-738122001f90" providerId="ADAL" clId="{72E5A1B4-9F07-4DD0-8512-E3D7D4AC5AEE}" dt="2022-07-11T02:28:01.536" v="10497" actId="1037"/>
          <ac:spMkLst>
            <pc:docMk/>
            <pc:sldMk cId="2244665621" sldId="275"/>
            <ac:spMk id="189" creationId="{6D182991-856F-4D03-9A9C-4009A4E9D9DC}"/>
          </ac:spMkLst>
        </pc:spChg>
        <pc:spChg chg="add mod">
          <ac:chgData name="Annie Gilmore Bryant" userId="f7d795f2-1209-4b52-90c4-738122001f90" providerId="ADAL" clId="{72E5A1B4-9F07-4DD0-8512-E3D7D4AC5AEE}" dt="2022-07-11T02:28:01.536" v="10497" actId="1037"/>
          <ac:spMkLst>
            <pc:docMk/>
            <pc:sldMk cId="2244665621" sldId="275"/>
            <ac:spMk id="190" creationId="{D35771C4-1E16-4344-B5FC-05EB6642B9AA}"/>
          </ac:spMkLst>
        </pc:spChg>
        <pc:spChg chg="del">
          <ac:chgData name="Annie Gilmore Bryant" userId="f7d795f2-1209-4b52-90c4-738122001f90" providerId="ADAL" clId="{72E5A1B4-9F07-4DD0-8512-E3D7D4AC5AEE}" dt="2022-07-11T02:26:00.267" v="10291" actId="478"/>
          <ac:spMkLst>
            <pc:docMk/>
            <pc:sldMk cId="2244665621" sldId="275"/>
            <ac:spMk id="192" creationId="{0CA9E452-4138-489A-991A-96FDC7513376}"/>
          </ac:spMkLst>
        </pc:spChg>
        <pc:spChg chg="add mod">
          <ac:chgData name="Annie Gilmore Bryant" userId="f7d795f2-1209-4b52-90c4-738122001f90" providerId="ADAL" clId="{72E5A1B4-9F07-4DD0-8512-E3D7D4AC5AEE}" dt="2022-07-11T02:28:01.536" v="10497" actId="1037"/>
          <ac:spMkLst>
            <pc:docMk/>
            <pc:sldMk cId="2244665621" sldId="275"/>
            <ac:spMk id="193" creationId="{016C9AC5-82A1-4246-87A2-06431B479C09}"/>
          </ac:spMkLst>
        </pc:spChg>
        <pc:spChg chg="add mod">
          <ac:chgData name="Annie Gilmore Bryant" userId="f7d795f2-1209-4b52-90c4-738122001f90" providerId="ADAL" clId="{72E5A1B4-9F07-4DD0-8512-E3D7D4AC5AEE}" dt="2022-07-11T02:28:01.536" v="10497" actId="1037"/>
          <ac:spMkLst>
            <pc:docMk/>
            <pc:sldMk cId="2244665621" sldId="275"/>
            <ac:spMk id="194" creationId="{5646C07E-4853-42AB-8635-AB899D74D3B9}"/>
          </ac:spMkLst>
        </pc:spChg>
        <pc:spChg chg="add mod">
          <ac:chgData name="Annie Gilmore Bryant" userId="f7d795f2-1209-4b52-90c4-738122001f90" providerId="ADAL" clId="{72E5A1B4-9F07-4DD0-8512-E3D7D4AC5AEE}" dt="2022-07-11T02:28:01.536" v="10497" actId="1037"/>
          <ac:spMkLst>
            <pc:docMk/>
            <pc:sldMk cId="2244665621" sldId="275"/>
            <ac:spMk id="196" creationId="{E3374A95-9C51-4DE7-A16D-84D371432218}"/>
          </ac:spMkLst>
        </pc:spChg>
        <pc:spChg chg="add mod">
          <ac:chgData name="Annie Gilmore Bryant" userId="f7d795f2-1209-4b52-90c4-738122001f90" providerId="ADAL" clId="{72E5A1B4-9F07-4DD0-8512-E3D7D4AC5AEE}" dt="2022-07-11T02:28:01.536" v="10497" actId="1037"/>
          <ac:spMkLst>
            <pc:docMk/>
            <pc:sldMk cId="2244665621" sldId="275"/>
            <ac:spMk id="197" creationId="{2A6A4B37-DF71-4211-84C8-3C4B469E217C}"/>
          </ac:spMkLst>
        </pc:spChg>
        <pc:spChg chg="add mod">
          <ac:chgData name="Annie Gilmore Bryant" userId="f7d795f2-1209-4b52-90c4-738122001f90" providerId="ADAL" clId="{72E5A1B4-9F07-4DD0-8512-E3D7D4AC5AEE}" dt="2022-07-11T02:28:01.536" v="10497" actId="1037"/>
          <ac:spMkLst>
            <pc:docMk/>
            <pc:sldMk cId="2244665621" sldId="275"/>
            <ac:spMk id="198" creationId="{EB9656E8-3BE8-4BB0-B5F7-4966D7F12D33}"/>
          </ac:spMkLst>
        </pc:spChg>
        <pc:spChg chg="add mod">
          <ac:chgData name="Annie Gilmore Bryant" userId="f7d795f2-1209-4b52-90c4-738122001f90" providerId="ADAL" clId="{72E5A1B4-9F07-4DD0-8512-E3D7D4AC5AEE}" dt="2022-07-11T02:28:01.536" v="10497" actId="1037"/>
          <ac:spMkLst>
            <pc:docMk/>
            <pc:sldMk cId="2244665621" sldId="275"/>
            <ac:spMk id="201" creationId="{1C28345A-2A88-45DB-915D-6045AC04A34F}"/>
          </ac:spMkLst>
        </pc:spChg>
        <pc:spChg chg="add mod">
          <ac:chgData name="Annie Gilmore Bryant" userId="f7d795f2-1209-4b52-90c4-738122001f90" providerId="ADAL" clId="{72E5A1B4-9F07-4DD0-8512-E3D7D4AC5AEE}" dt="2022-07-11T02:28:01.536" v="10497" actId="1037"/>
          <ac:spMkLst>
            <pc:docMk/>
            <pc:sldMk cId="2244665621" sldId="275"/>
            <ac:spMk id="202" creationId="{513F73A5-0439-4E54-B092-21B27CE578E0}"/>
          </ac:spMkLst>
        </pc:spChg>
        <pc:spChg chg="add mod">
          <ac:chgData name="Annie Gilmore Bryant" userId="f7d795f2-1209-4b52-90c4-738122001f90" providerId="ADAL" clId="{72E5A1B4-9F07-4DD0-8512-E3D7D4AC5AEE}" dt="2022-07-11T02:28:33.540" v="10583" actId="1038"/>
          <ac:spMkLst>
            <pc:docMk/>
            <pc:sldMk cId="2244665621" sldId="275"/>
            <ac:spMk id="203" creationId="{642EA76B-1F9F-459A-B66E-9AF7A0F1D7E3}"/>
          </ac:spMkLst>
        </pc:spChg>
        <pc:spChg chg="add mod">
          <ac:chgData name="Annie Gilmore Bryant" userId="f7d795f2-1209-4b52-90c4-738122001f90" providerId="ADAL" clId="{72E5A1B4-9F07-4DD0-8512-E3D7D4AC5AEE}" dt="2022-07-11T02:28:33.540" v="10583" actId="1038"/>
          <ac:spMkLst>
            <pc:docMk/>
            <pc:sldMk cId="2244665621" sldId="275"/>
            <ac:spMk id="204" creationId="{9C2F01F1-2DD3-43F8-8F04-5EFB0D65A725}"/>
          </ac:spMkLst>
        </pc:spChg>
        <pc:spChg chg="del">
          <ac:chgData name="Annie Gilmore Bryant" userId="f7d795f2-1209-4b52-90c4-738122001f90" providerId="ADAL" clId="{72E5A1B4-9F07-4DD0-8512-E3D7D4AC5AEE}" dt="2022-07-11T02:26:00.267" v="10291" actId="478"/>
          <ac:spMkLst>
            <pc:docMk/>
            <pc:sldMk cId="2244665621" sldId="275"/>
            <ac:spMk id="205" creationId="{9B6F1E14-E681-4EEE-900E-49B6724147D4}"/>
          </ac:spMkLst>
        </pc:spChg>
        <pc:spChg chg="del">
          <ac:chgData name="Annie Gilmore Bryant" userId="f7d795f2-1209-4b52-90c4-738122001f90" providerId="ADAL" clId="{72E5A1B4-9F07-4DD0-8512-E3D7D4AC5AEE}" dt="2022-07-11T02:26:00.267" v="10291" actId="478"/>
          <ac:spMkLst>
            <pc:docMk/>
            <pc:sldMk cId="2244665621" sldId="275"/>
            <ac:spMk id="206" creationId="{BD60D7AB-4E66-422D-9A0A-0D5A8F9F5077}"/>
          </ac:spMkLst>
        </pc:spChg>
        <pc:spChg chg="del">
          <ac:chgData name="Annie Gilmore Bryant" userId="f7d795f2-1209-4b52-90c4-738122001f90" providerId="ADAL" clId="{72E5A1B4-9F07-4DD0-8512-E3D7D4AC5AEE}" dt="2022-07-11T02:26:00.267" v="10291" actId="478"/>
          <ac:spMkLst>
            <pc:docMk/>
            <pc:sldMk cId="2244665621" sldId="275"/>
            <ac:spMk id="207" creationId="{5A5A595D-8E23-4B71-8439-891D9C1A982E}"/>
          </ac:spMkLst>
        </pc:spChg>
        <pc:spChg chg="del">
          <ac:chgData name="Annie Gilmore Bryant" userId="f7d795f2-1209-4b52-90c4-738122001f90" providerId="ADAL" clId="{72E5A1B4-9F07-4DD0-8512-E3D7D4AC5AEE}" dt="2022-07-11T02:26:00.267" v="10291" actId="478"/>
          <ac:spMkLst>
            <pc:docMk/>
            <pc:sldMk cId="2244665621" sldId="275"/>
            <ac:spMk id="209" creationId="{54ABF29F-849B-4AD9-9DEC-5FAAB8CEB9DF}"/>
          </ac:spMkLst>
        </pc:spChg>
        <pc:spChg chg="del">
          <ac:chgData name="Annie Gilmore Bryant" userId="f7d795f2-1209-4b52-90c4-738122001f90" providerId="ADAL" clId="{72E5A1B4-9F07-4DD0-8512-E3D7D4AC5AEE}" dt="2022-07-11T02:26:00.267" v="10291" actId="478"/>
          <ac:spMkLst>
            <pc:docMk/>
            <pc:sldMk cId="2244665621" sldId="275"/>
            <ac:spMk id="210" creationId="{911DF417-BD84-49FB-8505-9319433552B7}"/>
          </ac:spMkLst>
        </pc:spChg>
        <pc:spChg chg="del">
          <ac:chgData name="Annie Gilmore Bryant" userId="f7d795f2-1209-4b52-90c4-738122001f90" providerId="ADAL" clId="{72E5A1B4-9F07-4DD0-8512-E3D7D4AC5AEE}" dt="2022-07-11T02:26:00.267" v="10291" actId="478"/>
          <ac:spMkLst>
            <pc:docMk/>
            <pc:sldMk cId="2244665621" sldId="275"/>
            <ac:spMk id="211" creationId="{1D229C45-B753-4188-BB18-4D7B4F6D081F}"/>
          </ac:spMkLst>
        </pc:spChg>
        <pc:spChg chg="del">
          <ac:chgData name="Annie Gilmore Bryant" userId="f7d795f2-1209-4b52-90c4-738122001f90" providerId="ADAL" clId="{72E5A1B4-9F07-4DD0-8512-E3D7D4AC5AEE}" dt="2022-07-11T02:26:00.267" v="10291" actId="478"/>
          <ac:spMkLst>
            <pc:docMk/>
            <pc:sldMk cId="2244665621" sldId="275"/>
            <ac:spMk id="214" creationId="{A1F1083E-E167-4894-9191-704CB2EC42CA}"/>
          </ac:spMkLst>
        </pc:spChg>
        <pc:spChg chg="del">
          <ac:chgData name="Annie Gilmore Bryant" userId="f7d795f2-1209-4b52-90c4-738122001f90" providerId="ADAL" clId="{72E5A1B4-9F07-4DD0-8512-E3D7D4AC5AEE}" dt="2022-07-11T02:26:00.267" v="10291" actId="478"/>
          <ac:spMkLst>
            <pc:docMk/>
            <pc:sldMk cId="2244665621" sldId="275"/>
            <ac:spMk id="215" creationId="{BF890CA9-60C7-4D91-B709-E11DFE04492D}"/>
          </ac:spMkLst>
        </pc:spChg>
        <pc:spChg chg="add mod">
          <ac:chgData name="Annie Gilmore Bryant" userId="f7d795f2-1209-4b52-90c4-738122001f90" providerId="ADAL" clId="{72E5A1B4-9F07-4DD0-8512-E3D7D4AC5AEE}" dt="2022-07-11T02:28:33.540" v="10583" actId="1038"/>
          <ac:spMkLst>
            <pc:docMk/>
            <pc:sldMk cId="2244665621" sldId="275"/>
            <ac:spMk id="216" creationId="{13F3FB44-1037-49FB-86B4-F94B1633BC5D}"/>
          </ac:spMkLst>
        </pc:spChg>
        <pc:spChg chg="add mod">
          <ac:chgData name="Annie Gilmore Bryant" userId="f7d795f2-1209-4b52-90c4-738122001f90" providerId="ADAL" clId="{72E5A1B4-9F07-4DD0-8512-E3D7D4AC5AEE}" dt="2022-07-11T02:28:33.540" v="10583" actId="1038"/>
          <ac:spMkLst>
            <pc:docMk/>
            <pc:sldMk cId="2244665621" sldId="275"/>
            <ac:spMk id="218" creationId="{BB444D94-6E1C-46F6-8D80-590321EDE398}"/>
          </ac:spMkLst>
        </pc:spChg>
        <pc:spChg chg="add mod">
          <ac:chgData name="Annie Gilmore Bryant" userId="f7d795f2-1209-4b52-90c4-738122001f90" providerId="ADAL" clId="{72E5A1B4-9F07-4DD0-8512-E3D7D4AC5AEE}" dt="2022-07-11T02:28:33.540" v="10583" actId="1038"/>
          <ac:spMkLst>
            <pc:docMk/>
            <pc:sldMk cId="2244665621" sldId="275"/>
            <ac:spMk id="219" creationId="{50AFD446-840C-4ECD-BB26-7F42A3595DFB}"/>
          </ac:spMkLst>
        </pc:spChg>
        <pc:spChg chg="add mod">
          <ac:chgData name="Annie Gilmore Bryant" userId="f7d795f2-1209-4b52-90c4-738122001f90" providerId="ADAL" clId="{72E5A1B4-9F07-4DD0-8512-E3D7D4AC5AEE}" dt="2022-07-11T02:28:33.540" v="10583" actId="1038"/>
          <ac:spMkLst>
            <pc:docMk/>
            <pc:sldMk cId="2244665621" sldId="275"/>
            <ac:spMk id="220" creationId="{50538D2E-0B3A-46EB-ADDB-EB0B4FB25FE1}"/>
          </ac:spMkLst>
        </pc:spChg>
        <pc:spChg chg="add mod">
          <ac:chgData name="Annie Gilmore Bryant" userId="f7d795f2-1209-4b52-90c4-738122001f90" providerId="ADAL" clId="{72E5A1B4-9F07-4DD0-8512-E3D7D4AC5AEE}" dt="2022-07-11T02:28:33.540" v="10583" actId="1038"/>
          <ac:spMkLst>
            <pc:docMk/>
            <pc:sldMk cId="2244665621" sldId="275"/>
            <ac:spMk id="223" creationId="{098ED387-3D17-4265-B79C-F51689FB8F2F}"/>
          </ac:spMkLst>
        </pc:spChg>
        <pc:spChg chg="add mod">
          <ac:chgData name="Annie Gilmore Bryant" userId="f7d795f2-1209-4b52-90c4-738122001f90" providerId="ADAL" clId="{72E5A1B4-9F07-4DD0-8512-E3D7D4AC5AEE}" dt="2022-07-11T02:28:33.540" v="10583" actId="1038"/>
          <ac:spMkLst>
            <pc:docMk/>
            <pc:sldMk cId="2244665621" sldId="275"/>
            <ac:spMk id="224" creationId="{D0BB0DE8-8E3D-4DC8-9768-7DDF2AB16DD1}"/>
          </ac:spMkLst>
        </pc:spChg>
        <pc:spChg chg="add mod">
          <ac:chgData name="Annie Gilmore Bryant" userId="f7d795f2-1209-4b52-90c4-738122001f90" providerId="ADAL" clId="{72E5A1B4-9F07-4DD0-8512-E3D7D4AC5AEE}" dt="2022-07-11T02:28:51.013" v="10600" actId="404"/>
          <ac:spMkLst>
            <pc:docMk/>
            <pc:sldMk cId="2244665621" sldId="275"/>
            <ac:spMk id="225" creationId="{A6A1EB3E-B1A5-4B15-8C11-A973F4FBDF27}"/>
          </ac:spMkLst>
        </pc:spChg>
        <pc:spChg chg="del">
          <ac:chgData name="Annie Gilmore Bryant" userId="f7d795f2-1209-4b52-90c4-738122001f90" providerId="ADAL" clId="{72E5A1B4-9F07-4DD0-8512-E3D7D4AC5AEE}" dt="2022-07-11T02:26:00.267" v="10291" actId="478"/>
          <ac:spMkLst>
            <pc:docMk/>
            <pc:sldMk cId="2244665621" sldId="275"/>
            <ac:spMk id="323" creationId="{947E1599-21BF-4AB2-B4E7-3F19F11D1722}"/>
          </ac:spMkLst>
        </pc:spChg>
        <pc:spChg chg="mod">
          <ac:chgData name="Annie Gilmore Bryant" userId="f7d795f2-1209-4b52-90c4-738122001f90" providerId="ADAL" clId="{72E5A1B4-9F07-4DD0-8512-E3D7D4AC5AEE}" dt="2022-07-11T02:27:42.616" v="10468" actId="1076"/>
          <ac:spMkLst>
            <pc:docMk/>
            <pc:sldMk cId="2244665621" sldId="275"/>
            <ac:spMk id="324" creationId="{5D848E33-F6D6-466A-9FE5-3797B7A71886}"/>
          </ac:spMkLst>
        </pc:spChg>
        <pc:spChg chg="mod">
          <ac:chgData name="Annie Gilmore Bryant" userId="f7d795f2-1209-4b52-90c4-738122001f90" providerId="ADAL" clId="{72E5A1B4-9F07-4DD0-8512-E3D7D4AC5AEE}" dt="2022-07-11T02:28:36.537" v="10589" actId="1038"/>
          <ac:spMkLst>
            <pc:docMk/>
            <pc:sldMk cId="2244665621" sldId="275"/>
            <ac:spMk id="329" creationId="{1F48A309-D7C0-4FE4-882D-5C5CFB294C0C}"/>
          </ac:spMkLst>
        </pc:spChg>
        <pc:spChg chg="mod">
          <ac:chgData name="Annie Gilmore Bryant" userId="f7d795f2-1209-4b52-90c4-738122001f90" providerId="ADAL" clId="{72E5A1B4-9F07-4DD0-8512-E3D7D4AC5AEE}" dt="2022-07-11T02:28:36.537" v="10589" actId="1038"/>
          <ac:spMkLst>
            <pc:docMk/>
            <pc:sldMk cId="2244665621" sldId="275"/>
            <ac:spMk id="330" creationId="{54396E7D-2A0E-4B20-8796-66D857A2DD6E}"/>
          </ac:spMkLst>
        </pc:spChg>
        <pc:spChg chg="mod">
          <ac:chgData name="Annie Gilmore Bryant" userId="f7d795f2-1209-4b52-90c4-738122001f90" providerId="ADAL" clId="{72E5A1B4-9F07-4DD0-8512-E3D7D4AC5AEE}" dt="2022-07-11T02:28:36.537" v="10589" actId="1038"/>
          <ac:spMkLst>
            <pc:docMk/>
            <pc:sldMk cId="2244665621" sldId="275"/>
            <ac:spMk id="332" creationId="{E2197DC9-C95C-4E4F-8EEE-F675F089FE9F}"/>
          </ac:spMkLst>
        </pc:spChg>
        <pc:spChg chg="mod">
          <ac:chgData name="Annie Gilmore Bryant" userId="f7d795f2-1209-4b52-90c4-738122001f90" providerId="ADAL" clId="{72E5A1B4-9F07-4DD0-8512-E3D7D4AC5AEE}" dt="2022-07-11T02:28:36.537" v="10589" actId="1038"/>
          <ac:spMkLst>
            <pc:docMk/>
            <pc:sldMk cId="2244665621" sldId="275"/>
            <ac:spMk id="333" creationId="{EDA58AE5-3589-4856-8F2F-4E560CFE62A8}"/>
          </ac:spMkLst>
        </pc:spChg>
        <pc:spChg chg="mod">
          <ac:chgData name="Annie Gilmore Bryant" userId="f7d795f2-1209-4b52-90c4-738122001f90" providerId="ADAL" clId="{72E5A1B4-9F07-4DD0-8512-E3D7D4AC5AEE}" dt="2022-07-11T02:28:36.537" v="10589" actId="1038"/>
          <ac:spMkLst>
            <pc:docMk/>
            <pc:sldMk cId="2244665621" sldId="275"/>
            <ac:spMk id="335" creationId="{95921AAC-D8B0-48BF-B79F-C8386C2D45AB}"/>
          </ac:spMkLst>
        </pc:spChg>
        <pc:spChg chg="mod">
          <ac:chgData name="Annie Gilmore Bryant" userId="f7d795f2-1209-4b52-90c4-738122001f90" providerId="ADAL" clId="{72E5A1B4-9F07-4DD0-8512-E3D7D4AC5AEE}" dt="2022-07-11T02:28:36.537" v="10589" actId="1038"/>
          <ac:spMkLst>
            <pc:docMk/>
            <pc:sldMk cId="2244665621" sldId="275"/>
            <ac:spMk id="336" creationId="{F0A3B0FF-662F-46A9-801E-C0275DBA634C}"/>
          </ac:spMkLst>
        </pc:spChg>
        <pc:spChg chg="mod">
          <ac:chgData name="Annie Gilmore Bryant" userId="f7d795f2-1209-4b52-90c4-738122001f90" providerId="ADAL" clId="{72E5A1B4-9F07-4DD0-8512-E3D7D4AC5AEE}" dt="2022-07-11T02:28:36.537" v="10589" actId="1038"/>
          <ac:spMkLst>
            <pc:docMk/>
            <pc:sldMk cId="2244665621" sldId="275"/>
            <ac:spMk id="338" creationId="{CC523B33-1540-4451-AFDB-9A928A95C22A}"/>
          </ac:spMkLst>
        </pc:spChg>
        <pc:spChg chg="mod">
          <ac:chgData name="Annie Gilmore Bryant" userId="f7d795f2-1209-4b52-90c4-738122001f90" providerId="ADAL" clId="{72E5A1B4-9F07-4DD0-8512-E3D7D4AC5AEE}" dt="2022-07-11T02:28:36.537" v="10589" actId="1038"/>
          <ac:spMkLst>
            <pc:docMk/>
            <pc:sldMk cId="2244665621" sldId="275"/>
            <ac:spMk id="340" creationId="{3C570123-EFD5-4FA9-86A7-9FAB7736696E}"/>
          </ac:spMkLst>
        </pc:spChg>
        <pc:spChg chg="mod">
          <ac:chgData name="Annie Gilmore Bryant" userId="f7d795f2-1209-4b52-90c4-738122001f90" providerId="ADAL" clId="{72E5A1B4-9F07-4DD0-8512-E3D7D4AC5AEE}" dt="2022-07-11T02:28:36.537" v="10589" actId="1038"/>
          <ac:spMkLst>
            <pc:docMk/>
            <pc:sldMk cId="2244665621" sldId="275"/>
            <ac:spMk id="344" creationId="{A153C046-97D4-4891-89D4-A561B0F5BD1D}"/>
          </ac:spMkLst>
        </pc:spChg>
        <pc:spChg chg="mod">
          <ac:chgData name="Annie Gilmore Bryant" userId="f7d795f2-1209-4b52-90c4-738122001f90" providerId="ADAL" clId="{72E5A1B4-9F07-4DD0-8512-E3D7D4AC5AEE}" dt="2022-07-11T02:28:36.537" v="10589" actId="1038"/>
          <ac:spMkLst>
            <pc:docMk/>
            <pc:sldMk cId="2244665621" sldId="275"/>
            <ac:spMk id="345" creationId="{8B18EA5F-3428-4C89-9ED2-3909CD3ADBF9}"/>
          </ac:spMkLst>
        </pc:spChg>
        <pc:spChg chg="mod">
          <ac:chgData name="Annie Gilmore Bryant" userId="f7d795f2-1209-4b52-90c4-738122001f90" providerId="ADAL" clId="{72E5A1B4-9F07-4DD0-8512-E3D7D4AC5AEE}" dt="2022-07-11T02:28:21.704" v="10554" actId="1038"/>
          <ac:spMkLst>
            <pc:docMk/>
            <pc:sldMk cId="2244665621" sldId="275"/>
            <ac:spMk id="352" creationId="{28ED3A0E-6683-426C-8D49-61F0CC9789E4}"/>
          </ac:spMkLst>
        </pc:spChg>
        <pc:spChg chg="mod">
          <ac:chgData name="Annie Gilmore Bryant" userId="f7d795f2-1209-4b52-90c4-738122001f90" providerId="ADAL" clId="{72E5A1B4-9F07-4DD0-8512-E3D7D4AC5AEE}" dt="2022-07-11T02:28:36.537" v="10589" actId="1038"/>
          <ac:spMkLst>
            <pc:docMk/>
            <pc:sldMk cId="2244665621" sldId="275"/>
            <ac:spMk id="425" creationId="{FB975AAA-D8C7-4E1D-AADC-D0E241CA5899}"/>
          </ac:spMkLst>
        </pc:spChg>
        <pc:spChg chg="mod">
          <ac:chgData name="Annie Gilmore Bryant" userId="f7d795f2-1209-4b52-90c4-738122001f90" providerId="ADAL" clId="{72E5A1B4-9F07-4DD0-8512-E3D7D4AC5AEE}" dt="2022-07-11T02:28:15.033" v="10527" actId="14100"/>
          <ac:spMkLst>
            <pc:docMk/>
            <pc:sldMk cId="2244665621" sldId="275"/>
            <ac:spMk id="426" creationId="{FD076589-E603-4135-B83F-41B13EE2A4A3}"/>
          </ac:spMkLst>
        </pc:spChg>
        <pc:grpChg chg="del">
          <ac:chgData name="Annie Gilmore Bryant" userId="f7d795f2-1209-4b52-90c4-738122001f90" providerId="ADAL" clId="{72E5A1B4-9F07-4DD0-8512-E3D7D4AC5AEE}" dt="2022-07-11T02:26:00.267" v="10291" actId="478"/>
          <ac:grpSpMkLst>
            <pc:docMk/>
            <pc:sldMk cId="2244665621" sldId="275"/>
            <ac:grpSpMk id="21" creationId="{59ECDD54-A9CA-44E6-A96B-8FB0E61167C4}"/>
          </ac:grpSpMkLst>
        </pc:grpChg>
        <pc:grpChg chg="mod">
          <ac:chgData name="Annie Gilmore Bryant" userId="f7d795f2-1209-4b52-90c4-738122001f90" providerId="ADAL" clId="{72E5A1B4-9F07-4DD0-8512-E3D7D4AC5AEE}" dt="2022-07-11T02:28:01.536" v="10497" actId="1037"/>
          <ac:grpSpMkLst>
            <pc:docMk/>
            <pc:sldMk cId="2244665621" sldId="275"/>
            <ac:grpSpMk id="133" creationId="{9A74D0DB-D52F-45F7-AA52-FDF6524E9698}"/>
          </ac:grpSpMkLst>
        </pc:grpChg>
        <pc:grpChg chg="mod">
          <ac:chgData name="Annie Gilmore Bryant" userId="f7d795f2-1209-4b52-90c4-738122001f90" providerId="ADAL" clId="{72E5A1B4-9F07-4DD0-8512-E3D7D4AC5AEE}" dt="2022-07-11T02:28:01.536" v="10497" actId="1037"/>
          <ac:grpSpMkLst>
            <pc:docMk/>
            <pc:sldMk cId="2244665621" sldId="275"/>
            <ac:grpSpMk id="151" creationId="{7D49458A-71D2-4E72-B4EE-F6B647D4D766}"/>
          </ac:grpSpMkLst>
        </pc:grpChg>
        <pc:grpChg chg="mod">
          <ac:chgData name="Annie Gilmore Bryant" userId="f7d795f2-1209-4b52-90c4-738122001f90" providerId="ADAL" clId="{72E5A1B4-9F07-4DD0-8512-E3D7D4AC5AEE}" dt="2022-07-11T02:28:01.536" v="10497" actId="1037"/>
          <ac:grpSpMkLst>
            <pc:docMk/>
            <pc:sldMk cId="2244665621" sldId="275"/>
            <ac:grpSpMk id="168" creationId="{A30BDF01-3512-4173-9DB0-91A3A2DB5FC5}"/>
          </ac:grpSpMkLst>
        </pc:grpChg>
        <pc:grpChg chg="mod">
          <ac:chgData name="Annie Gilmore Bryant" userId="f7d795f2-1209-4b52-90c4-738122001f90" providerId="ADAL" clId="{72E5A1B4-9F07-4DD0-8512-E3D7D4AC5AEE}" dt="2022-07-11T02:28:30.453" v="10580" actId="1038"/>
          <ac:grpSpMkLst>
            <pc:docMk/>
            <pc:sldMk cId="2244665621" sldId="275"/>
            <ac:grpSpMk id="408" creationId="{37BF5438-5290-46B0-88FE-B62CBCA8A5D0}"/>
          </ac:grpSpMkLst>
        </pc:grpChg>
        <pc:graphicFrameChg chg="del">
          <ac:chgData name="Annie Gilmore Bryant" userId="f7d795f2-1209-4b52-90c4-738122001f90" providerId="ADAL" clId="{72E5A1B4-9F07-4DD0-8512-E3D7D4AC5AEE}" dt="2022-07-11T02:25:37.074" v="10280" actId="478"/>
          <ac:graphicFrameMkLst>
            <pc:docMk/>
            <pc:sldMk cId="2244665621" sldId="275"/>
            <ac:graphicFrameMk id="92" creationId="{8D480279-C71B-4E28-858F-33F75D2085E2}"/>
          </ac:graphicFrameMkLst>
        </pc:graphicFrameChg>
        <pc:graphicFrameChg chg="add mod">
          <ac:chgData name="Annie Gilmore Bryant" userId="f7d795f2-1209-4b52-90c4-738122001f90" providerId="ADAL" clId="{72E5A1B4-9F07-4DD0-8512-E3D7D4AC5AEE}" dt="2022-07-11T02:28:01.536" v="10497" actId="1037"/>
          <ac:graphicFrameMkLst>
            <pc:docMk/>
            <pc:sldMk cId="2244665621" sldId="275"/>
            <ac:graphicFrameMk id="195" creationId="{00553B84-ACFC-4AE1-99CE-16B5B40FE625}"/>
          </ac:graphicFrameMkLst>
        </pc:graphicFrameChg>
        <pc:graphicFrameChg chg="del">
          <ac:chgData name="Annie Gilmore Bryant" userId="f7d795f2-1209-4b52-90c4-738122001f90" providerId="ADAL" clId="{72E5A1B4-9F07-4DD0-8512-E3D7D4AC5AEE}" dt="2022-07-11T02:26:00.267" v="10291" actId="478"/>
          <ac:graphicFrameMkLst>
            <pc:docMk/>
            <pc:sldMk cId="2244665621" sldId="275"/>
            <ac:graphicFrameMk id="208" creationId="{AE756117-8001-438C-A261-A2FD076EC668}"/>
          </ac:graphicFrameMkLst>
        </pc:graphicFrameChg>
        <pc:graphicFrameChg chg="add mod">
          <ac:chgData name="Annie Gilmore Bryant" userId="f7d795f2-1209-4b52-90c4-738122001f90" providerId="ADAL" clId="{72E5A1B4-9F07-4DD0-8512-E3D7D4AC5AEE}" dt="2022-07-11T02:28:33.540" v="10583" actId="1038"/>
          <ac:graphicFrameMkLst>
            <pc:docMk/>
            <pc:sldMk cId="2244665621" sldId="275"/>
            <ac:graphicFrameMk id="217" creationId="{437BB733-3603-4892-BC80-4DB42CF07AD9}"/>
          </ac:graphicFrameMkLst>
        </pc:graphicFrameChg>
        <pc:graphicFrameChg chg="mod">
          <ac:chgData name="Annie Gilmore Bryant" userId="f7d795f2-1209-4b52-90c4-738122001f90" providerId="ADAL" clId="{72E5A1B4-9F07-4DD0-8512-E3D7D4AC5AEE}" dt="2022-07-11T02:28:36.537" v="10589" actId="1038"/>
          <ac:graphicFrameMkLst>
            <pc:docMk/>
            <pc:sldMk cId="2244665621" sldId="275"/>
            <ac:graphicFrameMk id="325" creationId="{E52F1A40-7014-4510-9566-8A00E3D5E61C}"/>
          </ac:graphicFrameMkLst>
        </pc:graphicFrameChg>
        <pc:graphicFrameChg chg="mod">
          <ac:chgData name="Annie Gilmore Bryant" userId="f7d795f2-1209-4b52-90c4-738122001f90" providerId="ADAL" clId="{72E5A1B4-9F07-4DD0-8512-E3D7D4AC5AEE}" dt="2022-07-11T02:28:36.537" v="10589" actId="1038"/>
          <ac:graphicFrameMkLst>
            <pc:docMk/>
            <pc:sldMk cId="2244665621" sldId="275"/>
            <ac:graphicFrameMk id="328" creationId="{58934A7F-1F70-4492-A2DC-804B702D23FD}"/>
          </ac:graphicFrameMkLst>
        </pc:graphicFrameChg>
        <pc:cxnChg chg="del">
          <ac:chgData name="Annie Gilmore Bryant" userId="f7d795f2-1209-4b52-90c4-738122001f90" providerId="ADAL" clId="{72E5A1B4-9F07-4DD0-8512-E3D7D4AC5AEE}" dt="2022-07-11T02:25:37.074" v="10280" actId="478"/>
          <ac:cxnSpMkLst>
            <pc:docMk/>
            <pc:sldMk cId="2244665621" sldId="275"/>
            <ac:cxnSpMk id="125" creationId="{88E8FA20-8413-43D1-BDD0-CE81094ACBFA}"/>
          </ac:cxnSpMkLst>
        </pc:cxnChg>
        <pc:cxnChg chg="del">
          <ac:chgData name="Annie Gilmore Bryant" userId="f7d795f2-1209-4b52-90c4-738122001f90" providerId="ADAL" clId="{72E5A1B4-9F07-4DD0-8512-E3D7D4AC5AEE}" dt="2022-07-11T02:25:37.074" v="10280" actId="478"/>
          <ac:cxnSpMkLst>
            <pc:docMk/>
            <pc:sldMk cId="2244665621" sldId="275"/>
            <ac:cxnSpMk id="126" creationId="{EFA276CB-B06C-4BA7-8B91-C38171A2AB41}"/>
          </ac:cxnSpMkLst>
        </pc:cxnChg>
        <pc:cxnChg chg="mod">
          <ac:chgData name="Annie Gilmore Bryant" userId="f7d795f2-1209-4b52-90c4-738122001f90" providerId="ADAL" clId="{72E5A1B4-9F07-4DD0-8512-E3D7D4AC5AEE}" dt="2022-07-11T02:26:20.182" v="10294" actId="208"/>
          <ac:cxnSpMkLst>
            <pc:docMk/>
            <pc:sldMk cId="2244665621" sldId="275"/>
            <ac:cxnSpMk id="147" creationId="{C12BB435-51AB-40F4-947C-0A5172215EAD}"/>
          </ac:cxnSpMkLst>
        </pc:cxnChg>
        <pc:cxnChg chg="mod">
          <ac:chgData name="Annie Gilmore Bryant" userId="f7d795f2-1209-4b52-90c4-738122001f90" providerId="ADAL" clId="{72E5A1B4-9F07-4DD0-8512-E3D7D4AC5AEE}" dt="2022-07-11T02:28:01.536" v="10497" actId="1037"/>
          <ac:cxnSpMkLst>
            <pc:docMk/>
            <pc:sldMk cId="2244665621" sldId="275"/>
            <ac:cxnSpMk id="164" creationId="{DDB13592-3F04-4B90-8DFE-E4390287AA80}"/>
          </ac:cxnSpMkLst>
        </pc:cxnChg>
        <pc:cxnChg chg="mod">
          <ac:chgData name="Annie Gilmore Bryant" userId="f7d795f2-1209-4b52-90c4-738122001f90" providerId="ADAL" clId="{72E5A1B4-9F07-4DD0-8512-E3D7D4AC5AEE}" dt="2022-07-11T02:28:01.536" v="10497" actId="1037"/>
          <ac:cxnSpMkLst>
            <pc:docMk/>
            <pc:sldMk cId="2244665621" sldId="275"/>
            <ac:cxnSpMk id="181" creationId="{BE052F45-9FCB-4F18-9207-3707F99F4E4F}"/>
          </ac:cxnSpMkLst>
        </pc:cxnChg>
        <pc:cxnChg chg="add mod">
          <ac:chgData name="Annie Gilmore Bryant" userId="f7d795f2-1209-4b52-90c4-738122001f90" providerId="ADAL" clId="{72E5A1B4-9F07-4DD0-8512-E3D7D4AC5AEE}" dt="2022-07-11T02:28:01.536" v="10497" actId="1037"/>
          <ac:cxnSpMkLst>
            <pc:docMk/>
            <pc:sldMk cId="2244665621" sldId="275"/>
            <ac:cxnSpMk id="199" creationId="{BA5BA28E-EEB2-44F6-86C1-66BA862C1AA0}"/>
          </ac:cxnSpMkLst>
        </pc:cxnChg>
        <pc:cxnChg chg="add mod">
          <ac:chgData name="Annie Gilmore Bryant" userId="f7d795f2-1209-4b52-90c4-738122001f90" providerId="ADAL" clId="{72E5A1B4-9F07-4DD0-8512-E3D7D4AC5AEE}" dt="2022-07-11T02:28:01.536" v="10497" actId="1037"/>
          <ac:cxnSpMkLst>
            <pc:docMk/>
            <pc:sldMk cId="2244665621" sldId="275"/>
            <ac:cxnSpMk id="200" creationId="{353E538D-03BC-4686-808E-8089E6FBDD11}"/>
          </ac:cxnSpMkLst>
        </pc:cxnChg>
        <pc:cxnChg chg="del">
          <ac:chgData name="Annie Gilmore Bryant" userId="f7d795f2-1209-4b52-90c4-738122001f90" providerId="ADAL" clId="{72E5A1B4-9F07-4DD0-8512-E3D7D4AC5AEE}" dt="2022-07-11T02:26:00.267" v="10291" actId="478"/>
          <ac:cxnSpMkLst>
            <pc:docMk/>
            <pc:sldMk cId="2244665621" sldId="275"/>
            <ac:cxnSpMk id="212" creationId="{3FC3E1A9-5212-449B-AAF0-69B9E52B8806}"/>
          </ac:cxnSpMkLst>
        </pc:cxnChg>
        <pc:cxnChg chg="del">
          <ac:chgData name="Annie Gilmore Bryant" userId="f7d795f2-1209-4b52-90c4-738122001f90" providerId="ADAL" clId="{72E5A1B4-9F07-4DD0-8512-E3D7D4AC5AEE}" dt="2022-07-11T02:26:00.267" v="10291" actId="478"/>
          <ac:cxnSpMkLst>
            <pc:docMk/>
            <pc:sldMk cId="2244665621" sldId="275"/>
            <ac:cxnSpMk id="213" creationId="{53BBA89F-D93C-4FA7-81E2-36356D4B2B52}"/>
          </ac:cxnSpMkLst>
        </pc:cxnChg>
        <pc:cxnChg chg="add mod">
          <ac:chgData name="Annie Gilmore Bryant" userId="f7d795f2-1209-4b52-90c4-738122001f90" providerId="ADAL" clId="{72E5A1B4-9F07-4DD0-8512-E3D7D4AC5AEE}" dt="2022-07-11T02:28:33.540" v="10583" actId="1038"/>
          <ac:cxnSpMkLst>
            <pc:docMk/>
            <pc:sldMk cId="2244665621" sldId="275"/>
            <ac:cxnSpMk id="221" creationId="{5F1C7B65-48A8-488D-BC52-54DDEB0091F4}"/>
          </ac:cxnSpMkLst>
        </pc:cxnChg>
        <pc:cxnChg chg="add mod">
          <ac:chgData name="Annie Gilmore Bryant" userId="f7d795f2-1209-4b52-90c4-738122001f90" providerId="ADAL" clId="{72E5A1B4-9F07-4DD0-8512-E3D7D4AC5AEE}" dt="2022-07-11T02:28:33.540" v="10583" actId="1038"/>
          <ac:cxnSpMkLst>
            <pc:docMk/>
            <pc:sldMk cId="2244665621" sldId="275"/>
            <ac:cxnSpMk id="222" creationId="{A073793F-14AB-4565-89C9-D809BD7D8786}"/>
          </ac:cxnSpMkLst>
        </pc:cxnChg>
        <pc:cxnChg chg="mod">
          <ac:chgData name="Annie Gilmore Bryant" userId="f7d795f2-1209-4b52-90c4-738122001f90" providerId="ADAL" clId="{72E5A1B4-9F07-4DD0-8512-E3D7D4AC5AEE}" dt="2022-07-11T02:28:36.537" v="10589" actId="1038"/>
          <ac:cxnSpMkLst>
            <pc:docMk/>
            <pc:sldMk cId="2244665621" sldId="275"/>
            <ac:cxnSpMk id="337" creationId="{FA2DEABB-78EA-493A-ADBB-267A303773E9}"/>
          </ac:cxnSpMkLst>
        </pc:cxnChg>
        <pc:cxnChg chg="mod">
          <ac:chgData name="Annie Gilmore Bryant" userId="f7d795f2-1209-4b52-90c4-738122001f90" providerId="ADAL" clId="{72E5A1B4-9F07-4DD0-8512-E3D7D4AC5AEE}" dt="2022-07-11T02:28:36.537" v="10589" actId="1038"/>
          <ac:cxnSpMkLst>
            <pc:docMk/>
            <pc:sldMk cId="2244665621" sldId="275"/>
            <ac:cxnSpMk id="339" creationId="{85EB8F3D-794C-41F3-8487-C6B9241D54E6}"/>
          </ac:cxnSpMkLst>
        </pc:cxnChg>
      </pc:sldChg>
      <pc:sldChg chg="delSp add mod ord">
        <pc:chgData name="Annie Gilmore Bryant" userId="f7d795f2-1209-4b52-90c4-738122001f90" providerId="ADAL" clId="{72E5A1B4-9F07-4DD0-8512-E3D7D4AC5AEE}" dt="2022-07-12T00:53:18.036" v="13935"/>
        <pc:sldMkLst>
          <pc:docMk/>
          <pc:sldMk cId="988806920" sldId="276"/>
        </pc:sldMkLst>
        <pc:spChg chg="del">
          <ac:chgData name="Annie Gilmore Bryant" userId="f7d795f2-1209-4b52-90c4-738122001f90" providerId="ADAL" clId="{72E5A1B4-9F07-4DD0-8512-E3D7D4AC5AEE}" dt="2022-07-11T05:53:44.370" v="12964" actId="478"/>
          <ac:spMkLst>
            <pc:docMk/>
            <pc:sldMk cId="988806920" sldId="276"/>
            <ac:spMk id="13" creationId="{E100ED14-A18E-4365-9088-FB3E8750963D}"/>
          </ac:spMkLst>
        </pc:spChg>
        <pc:picChg chg="del">
          <ac:chgData name="Annie Gilmore Bryant" userId="f7d795f2-1209-4b52-90c4-738122001f90" providerId="ADAL" clId="{72E5A1B4-9F07-4DD0-8512-E3D7D4AC5AEE}" dt="2022-07-11T05:53:44.370" v="12964" actId="478"/>
          <ac:picMkLst>
            <pc:docMk/>
            <pc:sldMk cId="988806920" sldId="276"/>
            <ac:picMk id="4" creationId="{A477A787-6034-45B3-AA6B-FF165678FBDD}"/>
          </ac:picMkLst>
        </pc:picChg>
      </pc:sldChg>
      <pc:sldChg chg="modSp new mod">
        <pc:chgData name="Annie Gilmore Bryant" userId="f7d795f2-1209-4b52-90c4-738122001f90" providerId="ADAL" clId="{72E5A1B4-9F07-4DD0-8512-E3D7D4AC5AEE}" dt="2022-07-11T06:03:22.529" v="13017" actId="20577"/>
        <pc:sldMkLst>
          <pc:docMk/>
          <pc:sldMk cId="356335531" sldId="277"/>
        </pc:sldMkLst>
        <pc:spChg chg="mod">
          <ac:chgData name="Annie Gilmore Bryant" userId="f7d795f2-1209-4b52-90c4-738122001f90" providerId="ADAL" clId="{72E5A1B4-9F07-4DD0-8512-E3D7D4AC5AEE}" dt="2022-07-11T06:03:22.529" v="13017" actId="20577"/>
          <ac:spMkLst>
            <pc:docMk/>
            <pc:sldMk cId="356335531" sldId="277"/>
            <ac:spMk id="2" creationId="{F26CCE3D-7FFF-42D9-B6EB-649F1BC38D8D}"/>
          </ac:spMkLst>
        </pc:spChg>
      </pc:sldChg>
      <pc:sldChg chg="modSp add mod">
        <pc:chgData name="Annie Gilmore Bryant" userId="f7d795f2-1209-4b52-90c4-738122001f90" providerId="ADAL" clId="{72E5A1B4-9F07-4DD0-8512-E3D7D4AC5AEE}" dt="2022-07-11T06:03:30.158" v="13042" actId="20577"/>
        <pc:sldMkLst>
          <pc:docMk/>
          <pc:sldMk cId="28043514" sldId="278"/>
        </pc:sldMkLst>
        <pc:spChg chg="mod">
          <ac:chgData name="Annie Gilmore Bryant" userId="f7d795f2-1209-4b52-90c4-738122001f90" providerId="ADAL" clId="{72E5A1B4-9F07-4DD0-8512-E3D7D4AC5AEE}" dt="2022-07-11T06:03:30.158" v="13042" actId="20577"/>
          <ac:spMkLst>
            <pc:docMk/>
            <pc:sldMk cId="28043514" sldId="278"/>
            <ac:spMk id="2" creationId="{F26CCE3D-7FFF-42D9-B6EB-649F1BC38D8D}"/>
          </ac:spMkLst>
        </pc:spChg>
      </pc:sldChg>
      <pc:sldChg chg="modSp new mod ord">
        <pc:chgData name="Annie Gilmore Bryant" userId="f7d795f2-1209-4b52-90c4-738122001f90" providerId="ADAL" clId="{72E5A1B4-9F07-4DD0-8512-E3D7D4AC5AEE}" dt="2022-07-11T06:10:38.600" v="13359"/>
        <pc:sldMkLst>
          <pc:docMk/>
          <pc:sldMk cId="3058484679" sldId="279"/>
        </pc:sldMkLst>
        <pc:spChg chg="mod">
          <ac:chgData name="Annie Gilmore Bryant" userId="f7d795f2-1209-4b52-90c4-738122001f90" providerId="ADAL" clId="{72E5A1B4-9F07-4DD0-8512-E3D7D4AC5AEE}" dt="2022-07-11T06:08:24.799" v="13111" actId="20577"/>
          <ac:spMkLst>
            <pc:docMk/>
            <pc:sldMk cId="3058484679" sldId="279"/>
            <ac:spMk id="2" creationId="{722B6E8B-C459-45B0-9D34-6C6CE7C84C52}"/>
          </ac:spMkLst>
        </pc:spChg>
        <pc:spChg chg="mod">
          <ac:chgData name="Annie Gilmore Bryant" userId="f7d795f2-1209-4b52-90c4-738122001f90" providerId="ADAL" clId="{72E5A1B4-9F07-4DD0-8512-E3D7D4AC5AEE}" dt="2022-07-11T06:10:28.459" v="13357" actId="20577"/>
          <ac:spMkLst>
            <pc:docMk/>
            <pc:sldMk cId="3058484679" sldId="279"/>
            <ac:spMk id="3" creationId="{53CE40E7-969E-43DF-BE05-AA094C527545}"/>
          </ac:spMkLst>
        </pc:spChg>
      </pc:sldChg>
      <pc:sldChg chg="modSp add mod">
        <pc:chgData name="Annie Gilmore Bryant" userId="f7d795f2-1209-4b52-90c4-738122001f90" providerId="ADAL" clId="{72E5A1B4-9F07-4DD0-8512-E3D7D4AC5AEE}" dt="2022-07-11T06:10:53.156" v="13381" actId="27636"/>
        <pc:sldMkLst>
          <pc:docMk/>
          <pc:sldMk cId="3515360675" sldId="280"/>
        </pc:sldMkLst>
        <pc:spChg chg="mod">
          <ac:chgData name="Annie Gilmore Bryant" userId="f7d795f2-1209-4b52-90c4-738122001f90" providerId="ADAL" clId="{72E5A1B4-9F07-4DD0-8512-E3D7D4AC5AEE}" dt="2022-07-11T06:10:51.061" v="13379" actId="20577"/>
          <ac:spMkLst>
            <pc:docMk/>
            <pc:sldMk cId="3515360675" sldId="280"/>
            <ac:spMk id="2" creationId="{722B6E8B-C459-45B0-9D34-6C6CE7C84C52}"/>
          </ac:spMkLst>
        </pc:spChg>
        <pc:spChg chg="mod">
          <ac:chgData name="Annie Gilmore Bryant" userId="f7d795f2-1209-4b52-90c4-738122001f90" providerId="ADAL" clId="{72E5A1B4-9F07-4DD0-8512-E3D7D4AC5AEE}" dt="2022-07-11T06:10:53.156" v="13381" actId="27636"/>
          <ac:spMkLst>
            <pc:docMk/>
            <pc:sldMk cId="3515360675" sldId="280"/>
            <ac:spMk id="3" creationId="{53CE40E7-969E-43DF-BE05-AA094C527545}"/>
          </ac:spMkLst>
        </pc:spChg>
      </pc:sldChg>
      <pc:sldChg chg="modSp add mod">
        <pc:chgData name="Annie Gilmore Bryant" userId="f7d795f2-1209-4b52-90c4-738122001f90" providerId="ADAL" clId="{72E5A1B4-9F07-4DD0-8512-E3D7D4AC5AEE}" dt="2022-07-11T06:12:12.910" v="13931" actId="20577"/>
        <pc:sldMkLst>
          <pc:docMk/>
          <pc:sldMk cId="3803630017" sldId="281"/>
        </pc:sldMkLst>
        <pc:spChg chg="mod">
          <ac:chgData name="Annie Gilmore Bryant" userId="f7d795f2-1209-4b52-90c4-738122001f90" providerId="ADAL" clId="{72E5A1B4-9F07-4DD0-8512-E3D7D4AC5AEE}" dt="2022-07-11T06:10:59.237" v="13400" actId="20577"/>
          <ac:spMkLst>
            <pc:docMk/>
            <pc:sldMk cId="3803630017" sldId="281"/>
            <ac:spMk id="2" creationId="{722B6E8B-C459-45B0-9D34-6C6CE7C84C52}"/>
          </ac:spMkLst>
        </pc:spChg>
        <pc:spChg chg="mod">
          <ac:chgData name="Annie Gilmore Bryant" userId="f7d795f2-1209-4b52-90c4-738122001f90" providerId="ADAL" clId="{72E5A1B4-9F07-4DD0-8512-E3D7D4AC5AEE}" dt="2022-07-11T06:12:12.910" v="13931" actId="20577"/>
          <ac:spMkLst>
            <pc:docMk/>
            <pc:sldMk cId="3803630017" sldId="281"/>
            <ac:spMk id="3" creationId="{53CE40E7-969E-43DF-BE05-AA094C527545}"/>
          </ac:spMkLst>
        </pc:sp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7-14T09:05:07.830"/>
    </inkml:context>
    <inkml:brush xml:id="br0">
      <inkml:brushProperty name="width" value="0.2" units="cm"/>
      <inkml:brushProperty name="height" value="0.2" units="cm"/>
      <inkml:brushProperty name="color" value="#CB1C1E"/>
    </inkml:brush>
  </inkml:definitions>
  <inkml:trace contextRef="#ctx0" brushRef="#br0">0 720 592 0 0,'0'0'5749'0'0,"1"-6"-4847"0"0,0 1-757 0 0,1 1 1 0 0,-1-1 0 0 0,1 1-1 0 0,0-1 1 0 0,1 1-1 0 0,-1 0 1 0 0,6-7 0 0 0,26-30 618 0 0,-2 4-205 0 0,-12 9-243 0 0,-5 6-45 0 0,0 2 1 0 0,1 0 0 0 0,1 1-1 0 0,22-20 1 0 0,-35 36-214 0 0,-1 1 0 0 0,1-1 0 0 0,-1 1 0 0 0,1 0 0 0 0,0 0 0 0 0,0 0 0 0 0,7-2 0 0 0,-9 3-21 0 0,0 1 1 0 0,1 0-1 0 0,-1-1 0 0 0,0 1 0 0 0,1 0 0 0 0,-1 0 0 0 0,0 1 1 0 0,0-1-1 0 0,1 0 0 0 0,-1 1 0 0 0,0 0 0 0 0,0-1 0 0 0,0 1 1 0 0,1 0-1 0 0,3 2 0 0 0,9 6 118 0 0,0 0 1 0 0,27 21-1 0 0,-37-25-127 0 0,0 0 0 0 0,0 0 0 0 0,0 0 0 0 0,-1 1 0 0 0,1 0 1 0 0,-1 0-1 0 0,-1 0 0 0 0,1 1 0 0 0,-1-1 0 0 0,2 9 0 0 0,4 12 10 0 0,17 42 91 0 0,-19-53-125 0 0,-4-9 3 0 0,-1 0-1 0 0,1-1 1 0 0,1 0-1 0 0,-1 1 1 0 0,6 6 0 0 0,-8-12-8 0 0,0 0-1 0 0,0 0 1 0 0,0 0 0 0 0,0 0 0 0 0,1 0 0 0 0,-1 0 0 0 0,0 0 0 0 0,1 0 0 0 0,-1 0 0 0 0,0-1 0 0 0,1 1 0 0 0,-1 0 0 0 0,1-1 0 0 0,-1 1 0 0 0,1-1 0 0 0,-1 0 0 0 0,1 1 0 0 0,-1-1-1 0 0,1 0 1 0 0,0 0 0 0 0,-1 0 0 0 0,1 0 0 0 0,-1 0 0 0 0,1-1 0 0 0,-1 1 0 0 0,1 0 0 0 0,0-1 0 0 0,2 0 0 0 0,0-2-10 0 0,0-1 0 0 0,0 1 0 0 0,0-1-1 0 0,0 0 1 0 0,-1 0 0 0 0,1 0 0 0 0,-1 0 0 0 0,0 0 0 0 0,2-6 0 0 0,0 2-1 0 0,5-6 1 0 0,101-133 86 0 0,-42 67-33 0 0,72-77 273 0 0,-94 109-207 0 0,59-47 1 0 0,-87 80-85 0 0,1 0 1 0 0,0 1 0 0 0,1 2 0 0 0,1 0 0 0 0,0 1-1 0 0,0 1 1 0 0,1 1 0 0 0,0 1 0 0 0,29-6 0 0 0,-32 11 37 0 0,0 0-1 0 0,0 2 1 0 0,1 0 0 0 0,39 5 0 0 0,-59-3-49 0 0,0-1 0 0 0,1 1 0 0 0,-1-1 0 0 0,0 1 0 0 0,1 0-1 0 0,-1-1 1 0 0,0 1 0 0 0,1 0 0 0 0,-1 0 0 0 0,0 0 0 0 0,0 0 0 0 0,0 0 0 0 0,0 0 0 0 0,0 1 0 0 0,0-1-1 0 0,-1 0 1 0 0,1 0 0 0 0,0 1 0 0 0,0-1 0 0 0,-1 1 0 0 0,1-1 0 0 0,-1 0 0 0 0,1 1 0 0 0,-1 1 0 0 0,8 42 212 0 0,-8-39-222 0 0,3 33 32 0 0,-2 1-1 0 0,-5 54 1 0 0,-17 78 48 0 0,-5 66 2 0 0,26-227-81 0 0,-1 11-39 0 0,3 31 1 0 0,-1-47 26 0 0,0 1 1 0 0,0-1-1 0 0,1 0 1 0 0,-1 0-1 0 0,1 0 1 0 0,1 0-1 0 0,-1 0 1 0 0,1-1-1 0 0,6 10 1 0 0,-9-14 2 0 0,1 0 0 0 0,0 0 0 0 0,-1 0 1 0 0,1 0-1 0 0,0-1 0 0 0,-1 1 0 0 0,1 0 0 0 0,0 0 1 0 0,0-1-1 0 0,0 1 0 0 0,0 0 0 0 0,0-1 0 0 0,0 1 1 0 0,0-1-1 0 0,0 1 0 0 0,0-1 0 0 0,0 0 0 0 0,0 1 1 0 0,0-1-1 0 0,0 0 0 0 0,0 0 0 0 0,0 1 0 0 0,1-1 1 0 0,-1 0-1 0 0,0 0 0 0 0,0 0 0 0 0,1-1 0 0 0,2 0-6 0 0,-1 0 0 0 0,0-1 0 0 0,0 1 0 0 0,0-1-1 0 0,0 0 1 0 0,0 0 0 0 0,3-2 0 0 0,13-9 0 0 0,-15 11 11 0 0,0-1 0 0 0,0 1 1 0 0,0-1-1 0 0,-1 0 0 0 0,1 0 0 0 0,-1-1 0 0 0,0 1 0 0 0,0-1 0 0 0,0 1 0 0 0,0-1 0 0 0,3-8 0 0 0,6-5-5 0 0,-11 15 7 0 0,0 1 0 0 0,1-1 0 0 0,-1 0-1 0 0,1 1 1 0 0,-1-1 0 0 0,1 1 0 0 0,-1 0 0 0 0,1-1-1 0 0,0 1 1 0 0,0 0 0 0 0,0 0 0 0 0,0 0 0 0 0,0 0-1 0 0,0 0 1 0 0,0 1 0 0 0,0-1 0 0 0,0 1-1 0 0,0-1 1 0 0,0 1 0 0 0,0 0 0 0 0,0 0 0 0 0,0 0-1 0 0,0 0 1 0 0,1 0 0 0 0,-1 0 0 0 0,0 0 0 0 0,0 1-1 0 0,4 0 1 0 0,-6 0-12 0 0,3 1 12 0 0,1 0 0 0 0,-2 0 0 0 0,1 0 1 0 0,0 1-1 0 0,0 0 0 0 0,-1-1 1 0 0,1 1-1 0 0,-1 0 0 0 0,0 0 1 0 0,2 4-1 0 0,1 0 6 0 0,-2 1 1 0 0,1 1 0 0 0,4 14-1 0 0,4 9 25 0 0,-12-31-34 0 0,1 0 1 0 0,-1 0-1 0 0,1 0 1 0 0,0 1 0 0 0,-1-1-1 0 0,1 0 1 0 0,0 0 0 0 0,0 0-1 0 0,0 0 1 0 0,-1 0-1 0 0,1 0 1 0 0,0 0 0 0 0,0-1-1 0 0,1 1 1 0 0,-1 0 0 0 0,0 0-1 0 0,0-1 1 0 0,0 1 0 0 0,0-1-1 0 0,1 1 1 0 0,-1-1-1 0 0,0 1 1 0 0,0-1 0 0 0,1 0-1 0 0,1 1 1 0 0,0-2-14 0 0,1 1 1 0 0,-1-1 0 0 0,1 1-1 0 0,-1-1 1 0 0,0 0-1 0 0,1 0 1 0 0,-1 0-1 0 0,4-3 1 0 0,-2 2 9 0 0,1 1 0 0 0,-1-1 0 0 0,1 1-1 0 0,0 0 1 0 0,7 0 0 0 0,20-4 12 0 0,-30 4-5 0 0,-1 1 1 0 0,1-1 0 0 0,0 1 0 0 0,-1-1-1 0 0,1 1 1 0 0,0 0 0 0 0,-1 0 0 0 0,1 0-1 0 0,0 1 1 0 0,-1-1 0 0 0,1 1 0 0 0,-1-1 0 0 0,1 1-1 0 0,0 0 1 0 0,-1 0 0 0 0,0 0 0 0 0,1 0-1 0 0,-1 1 1 0 0,0-1 0 0 0,1 0 0 0 0,-1 1-1 0 0,0 0 1 0 0,0-1 0 0 0,0 1 0 0 0,0 0-1 0 0,-1 0 1 0 0,1 0 0 0 0,2 4 0 0 0,3 6 7 0 0,0 0-1 0 0,-1 0 1 0 0,-1 0 0 0 0,7 21 0 0 0,-3-8-4 0 0,100 282 89 0 0,-98-275-100 0 0,0 1 0 0 0,25 45 0 0 0,-34-75-2 0 0,-1 0 0 0 0,1 0 0 0 0,0 0 0 0 0,0-1 0 0 0,0 1 0 0 0,0 0 0 0 0,1-1 0 0 0,-1 0 0 0 0,1 0-1 0 0,0 1 1 0 0,3 1 0 0 0,-5-4 0 0 0,1 1 0 0 0,-1-1 0 0 0,1 1 0 0 0,-1-1 0 0 0,0 0 0 0 0,1 0 0 0 0,-1 1-1 0 0,1-1 1 0 0,-1 0 0 0 0,1-1 0 0 0,-1 1 0 0 0,1 0 0 0 0,-1 0 0 0 0,1-1 0 0 0,-1 1 0 0 0,0 0-1 0 0,1-1 1 0 0,-1 1 0 0 0,1-1 0 0 0,-1 0 0 0 0,0 0 0 0 0,0 1 0 0 0,1-1 0 0 0,-1 0 0 0 0,0 0-1 0 0,0 0 1 0 0,2-2 0 0 0,3-5-19 0 0,0 0 1 0 0,-1 0-1 0 0,0 0 0 0 0,0-1 1 0 0,0 1-1 0 0,3-13 0 0 0,4-5 15 0 0,14-27-5 0 0,43-80-91 0 0,-49 100 107 0 0,-10 14 12 0 0,17-21-1 0 0,-24 35-9 0 0,1 0 0 0 0,0 1 0 0 0,0 0-1 0 0,0 0 1 0 0,1 0 0 0 0,-1 0 0 0 0,1 1 0 0 0,0 0 0 0 0,8-4 0 0 0,13-1 31 0 0,-22 8-29 0 0,0-1-1 0 0,0 0 1 0 0,0-1-1 0 0,0 1 1 0 0,0-1-1 0 0,0 1 1 0 0,4-4-1 0 0,10-8-5 0 0,0-2 0 0 0,30-32 0 0 0,-1 0 15 0 0,-19 15-13 0 0,-24 26 5 0 0,1 0 0 0 0,0 0-1 0 0,11-10 1 0 0,-16 16-2 0 0,0 0 0 0 0,0-1 0 0 0,1 1-1 0 0,-1 0 1 0 0,0 0 0 0 0,0 0 0 0 0,1 0 0 0 0,-1 0-1 0 0,0 0 1 0 0,0-1 0 0 0,1 1 0 0 0,-1 0 0 0 0,0 0-1 0 0,0 0 1 0 0,1 0 0 0 0,-1 0 0 0 0,0 0 0 0 0,1 0 0 0 0,-1 0-1 0 0,0 0 1 0 0,0 0 0 0 0,1 0 0 0 0,-1 0 0 0 0,0 0-1 0 0,1 1 1 0 0,-1-1 0 0 0,0 0 0 0 0,0 0 0 0 0,1 0-1 0 0,-1 0 1 0 0,0 0 0 0 0,0 0 0 0 0,0 1 0 0 0,1-1-1 0 0,-1 0 1 0 0,0 0 0 0 0,0 0 0 0 0,0 1 0 0 0,1-1 0 0 0,6 16 91 0 0,-1 20-52 0 0,-5-26-31 0 0,1 1 0 0 0,1-1-1 0 0,0 0 1 0 0,7 16 0 0 0,-5-15 4 0 0,-1 1 1 0 0,4 19-1 0 0,4-9-45 0 0,-12-21 26 0 0,1-1 1 0 0,-1 1 0 0 0,0-1-1 0 0,0 1 1 0 0,0-1 0 0 0,0 1 0 0 0,1-1-1 0 0,-1 0 1 0 0,0 1 0 0 0,0-1 0 0 0,1 1-1 0 0,-1-1 1 0 0,0 0 0 0 0,1 1-1 0 0,-1-1 1 0 0,0 0 0 0 0,1 1 0 0 0,-1-1-1 0 0,1 0 1 0 0,-1 0 0 0 0,1 0-1 0 0,-1 1 1 0 0,0-1 0 0 0,1 0 0 0 0,-1 0-1 0 0,1 0 1 0 0,-1 0 0 0 0,1 0-1 0 0,-1 0 1 0 0,1 1 0 0 0,-1-1 0 0 0,1 0-1 0 0,-1-1 1 0 0,1 1 0 0 0,-1 0 0 0 0,1 0-1 0 0,-1 0 1 0 0,0 0 0 0 0,1 0-1 0 0,-1 0 1 0 0,1 0 0 0 0,-1-1 0 0 0,1 1-1 0 0,0-1 1 0 0,21-18-1 0 0,-7 6-49 0 0,15-4 17 0 0,-24 15 31 0 0,0-1 0 0 0,0 0-1 0 0,0-1 1 0 0,-1 1 0 0 0,1-1 0 0 0,-1 0 0 0 0,0-1-1 0 0,0 1 1 0 0,0-1 0 0 0,3-5 0 0 0,21-37-8 0 0,-23 35 30 0 0,0 0 0 0 0,1 1-1 0 0,1 0 1 0 0,0 0 0 0 0,19-19 0 0 0,5-2-117 0 0,-24 23 112 0 0,1 0 0 0 0,-1 1 0 0 0,11-8 0 0 0,16-12 12 0 0,-1-2 1 0 0,-2 0-1 0 0,30-38 1 0 0,-6 7 5 0 0,-52 57-20 0 0,0 0-1 0 0,0 1 1 0 0,0 0 0 0 0,0 0-1 0 0,0 0 1 0 0,1 1 0 0 0,-1-1-1 0 0,9-2 1 0 0,-12 5-3 0 0,0-1 1 0 0,1 1 0 0 0,-1-1-1 0 0,1 1 1 0 0,-1 0-1 0 0,0-1 1 0 0,1 1 0 0 0,-1 0-1 0 0,1 0 1 0 0,-1 0-1 0 0,0 0 1 0 0,1 0 0 0 0,-1 1-1 0 0,1-1 1 0 0,-1 0-1 0 0,0 1 1 0 0,1-1 0 0 0,-1 1-1 0 0,0-1 1 0 0,1 1 0 0 0,-1 0-1 0 0,0-1 1 0 0,0 1-1 0 0,0 0 1 0 0,1 0 0 0 0,-1 0-1 0 0,0 0 1 0 0,0 0-1 0 0,0 0 1 0 0,-1 0 0 0 0,1 0-1 0 0,0 0 1 0 0,0 0-1 0 0,-1 1 1 0 0,2 1 0 0 0,5 17 93 0 0,-1 0 1 0 0,-1 0 0 0 0,0 0 0 0 0,2 32 0 0 0,4 17-8 0 0,28 128-22 0 0,-38-190-78 0 0,9 39-40 0 0,-8-43 37 0 0,-1 1 1 0 0,0 0-1 0 0,1-1 0 0 0,0 1 1 0 0,0-1-1 0 0,0 0 1 0 0,0 1-1 0 0,0-1 0 0 0,5 4 1 0 0,-6-6 0 0 0,0-1 1 0 0,0 1 0 0 0,0 0-1 0 0,0-1 1 0 0,0 1 0 0 0,0-1-1 0 0,0 0 1 0 0,0 1 0 0 0,0-1-1 0 0,0 0 1 0 0,0 1 0 0 0,0-1-1 0 0,0 0 1 0 0,0 0 0 0 0,1 0-1 0 0,-1 0 1 0 0,0 0 0 0 0,0 0-1 0 0,0-1 1 0 0,0 1 0 0 0,0 0-1 0 0,0 0 1 0 0,0-1 0 0 0,0 1-1 0 0,0-1 1 0 0,0 1 0 0 0,0-1-1 0 0,0 1 1 0 0,0-1 0 0 0,0 0-1 0 0,0 1 1 0 0,0-1 0 0 0,0 0-1 0 0,0 0 1 0 0,-1 0 0 0 0,2-1-1 0 0,4-5-13 0 0,0 0 0 0 0,0 0 0 0 0,6-12-1 0 0,-9 14 18 0 0,18-32-90 0 0,23-58-1 0 0,14-23 22 0 0,67-67 25 0 0,-17 31 153 0 0,-102 141-77 0 0,-5 11-11 0 0,0-1 1 0 0,0 1-1 0 0,0 0 1 0 0,0-1-1 0 0,1 1 1 0 0,-1 0-1 0 0,1 0 1 0 0,-1-1 0 0 0,1 1-1 0 0,0 0 1 0 0,0 1-1 0 0,0-1 1 0 0,0 0-1 0 0,0 1 1 0 0,2-2-1 0 0,-3 3 0 0 0,0 0-1 0 0,-1 0 0 0 0,1 0 0 0 0,-1 0 0 0 0,1 0 0 0 0,-1 0 0 0 0,1 1 1 0 0,0-1-1 0 0,-1 0 0 0 0,1 0 0 0 0,-1 1 0 0 0,1-1 0 0 0,-1 0 1 0 0,1 1-1 0 0,-1-1 0 0 0,0 0 0 0 0,1 1 0 0 0,-1-1 0 0 0,1 1 1 0 0,-1-1-1 0 0,0 1 0 0 0,1-1 0 0 0,-1 1 0 0 0,0-1 0 0 0,0 1 0 0 0,1-1 1 0 0,-1 1-1 0 0,0-1 0 0 0,0 2 0 0 0,7 19 82 0 0,-6-16-46 0 0,45 189 248 0 0,1 7-312 0 0,-29-133 54 0 0,18 59-51 0 0,-30-112-13 0 0,0 0 1 0 0,1-1-1 0 0,1 1 0 0 0,0-2 0 0 0,1 1 0 0 0,11 13 0 0 0,-18-24 19 0 0,0-1-1 0 0,0 0 1 0 0,0 0 0 0 0,0-1 0 0 0,0 1-1 0 0,0 0 1 0 0,0-1 0 0 0,1 1 0 0 0,-1-1-1 0 0,1 0 1 0 0,-1 0 0 0 0,1 0 0 0 0,-1 0-1 0 0,1 0 1 0 0,0 0 0 0 0,2 0 0 0 0,-3-1-9 0 0,1 0 0 0 0,-1-1 1 0 0,0 1-1 0 0,0 0 1 0 0,1-1-1 0 0,-1 1 1 0 0,0-1-1 0 0,0 0 1 0 0,0 1-1 0 0,0-1 0 0 0,0 0 1 0 0,0 0-1 0 0,0-1 1 0 0,0 1-1 0 0,0 0 1 0 0,-1-1-1 0 0,1 1 1 0 0,0-1-1 0 0,2-2 1 0 0,0-1 12 0 0,-1 1 1 0 0,1 0-1 0 0,1 0 1 0 0,-1 1-1 0 0,1-1 1 0 0,6-3-1 0 0,-9 6 1 0 0,0 0 0 0 0,0 0-1 0 0,0 1 1 0 0,0-1 0 0 0,0 0-1 0 0,0 1 1 0 0,1 0-1 0 0,-1-1 1 0 0,0 1 0 0 0,0 0-1 0 0,1 0 1 0 0,-1 0 0 0 0,0 0-1 0 0,0 1 1 0 0,1-1 0 0 0,-1 1-1 0 0,0-1 1 0 0,4 2 0 0 0,0 0-3 0 0,0 0 0 0 0,0 0 1 0 0,1-1-1 0 0,-1 0 1 0 0,0-1-1 0 0,1 1 1 0 0,-1-1-1 0 0,1 0 1 0 0,-1-1-1 0 0,1 0 0 0 0,7-1 1 0 0,-13 1-14 0 0,21-12-6 0 0,-2 4 0 0 0,33-13 65 0 0,-52 22-45 0 0,0 0 0 0 0,0 0 0 0 0,0 0 0 0 0,0 0 0 0 0,0 0 1 0 0,0 0-1 0 0,0 0 0 0 0,0 0 0 0 0,0 0 0 0 0,0 1 1 0 0,0-1-1 0 0,0 0 0 0 0,0 1 0 0 0,0-1 0 0 0,0 0 1 0 0,0 1-1 0 0,0 0 0 0 0,0-1 0 0 0,0 1 0 0 0,0-1 1 0 0,0 1-1 0 0,-1 0 0 0 0,1 0 0 0 0,1 1 0 0 0,16 26 69 0 0,-9-15-84 0 0,-2-3 14 0 0,0-1 0 0 0,0 0-1 0 0,1-1 1 0 0,11 10 0 0 0,-16-15-4 0 0,1-1 0 0 0,-1 1 0 0 0,0-1 0 0 0,1 0 0 0 0,-1 0-1 0 0,1 0 1 0 0,-1-1 0 0 0,1 1 0 0 0,0-1 0 0 0,0 0 0 0 0,0 0 0 0 0,-1 0 0 0 0,1 0 0 0 0,0-1-1 0 0,0 1 1 0 0,5-1 0 0 0,-6-1 2 0 0,0 0 0 0 0,1 0 1 0 0,-1 0-1 0 0,0-1 0 0 0,0 1 0 0 0,0-1 0 0 0,0 0 0 0 0,0 0 0 0 0,0 0 0 0 0,0 0 1 0 0,-1 0-1 0 0,4-4 0 0 0,-4 4 0 0 0,0-1 0 0 0,1 1 0 0 0,-1 0 0 0 0,1 0 0 0 0,-1 0 0 0 0,1 1 1 0 0,0-1-1 0 0,-1 1 0 0 0,1-1 0 0 0,0 1 0 0 0,0 0 0 0 0,0 0 0 0 0,0 0 0 0 0,0 0 0 0 0,5 0 1 0 0,-7 2 4 0 0,1-1 1 0 0,-1 1-1 0 0,1 0 1 0 0,-1 0 0 0 0,1-1-1 0 0,-1 1 1 0 0,1 0 0 0 0,-1 0-1 0 0,0 0 1 0 0,0 1 0 0 0,1-1-1 0 0,-1 0 1 0 0,0 0 0 0 0,0 1-1 0 0,1 2 1 0 0,0-1 3 0 0,0-1 1 0 0,0 1-1 0 0,0 0 1 0 0,-1 0 0 0 0,0 0-1 0 0,1 0 1 0 0,0 5-1 0 0,2 17 35 0 0,10 33 0 0 0,7 13 42 0 0,16 72-76 0 0,-33-123-59 0 0,0 5 49 0 0,1-1 1 0 0,10 26 0 0 0,-13-44-6 0 0,0 0 1 0 0,0 0 0 0 0,1-1-1 0 0,0 0 1 0 0,0 1 0 0 0,0-1-1 0 0,1 0 1 0 0,0 0 0 0 0,0-1-1 0 0,0 1 1 0 0,0-1 0 0 0,1 0-1 0 0,0 0 1 0 0,5 3 0 0 0,-8-6-1 0 0,0 0 1 0 0,1 0 0 0 0,-1 0 0 0 0,0 0 0 0 0,1 0 0 0 0,-1-1 0 0 0,1 1 0 0 0,0-1 0 0 0,-1 0 0 0 0,1 0 0 0 0,-1 0 0 0 0,1 0 0 0 0,-1 0 0 0 0,1 0-1 0 0,-1-1 1 0 0,1 1 0 0 0,-1-1 0 0 0,1 0 0 0 0,-1 0 0 0 0,1 0 0 0 0,-1 0 0 0 0,0 0 0 0 0,1 0 0 0 0,-1-1 0 0 0,0 1 0 0 0,2-3 0 0 0,6-5-36 0 0,0 0 0 0 0,0 0 0 0 0,15-21 0 0 0,-12 14-7 0 0,11-13 19 0 0,3-3 6 0 0,36-35 0 0 0,-54 59 26 0 0,0 0-1 0 0,1 1 0 0 0,0 0 0 0 0,0 0 1 0 0,1 1-1 0 0,-1 0 0 0 0,1 1 1 0 0,21-7-1 0 0,-28 11 11 0 0,-1 0 1 0 0,1 0 0 0 0,1 0-1 0 0,-1 0 1 0 0,0 1-1 0 0,0 0 1 0 0,0 0-1 0 0,0 0 1 0 0,0 0 0 0 0,0 1-1 0 0,0-1 1 0 0,0 1-1 0 0,0 0 1 0 0,0 1-1 0 0,0-1 1 0 0,0 1 0 0 0,0-1-1 0 0,-1 1 1 0 0,1 0-1 0 0,-1 0 1 0 0,1 1-1 0 0,-1-1 1 0 0,0 1 0 0 0,0 0-1 0 0,0 0 1 0 0,0 0-1 0 0,0 0 1 0 0,-1 0-1 0 0,1 0 1 0 0,-1 1 0 0 0,0-1-1 0 0,0 1 1 0 0,-1 0-1 0 0,3 5 1 0 0,2 11 23 0 0,0 0 0 0 0,-1 0 0 0 0,-1 0 0 0 0,-1 1 0 0 0,0 31 0 0 0,-2-27-24 0 0,2 0-1 0 0,0 0 1 0 0,9 31 0 0 0,-11-52-25 0 0,1 0 0 0 0,-1 0 0 0 0,1 0 1 0 0,0 0-1 0 0,1 0 0 0 0,-1 0 0 0 0,1 0 1 0 0,-1-1-1 0 0,1 1 0 0 0,0-1 0 0 0,0 0 0 0 0,1 0 1 0 0,4 4-1 0 0,-5-6-2 0 0,-1 0 1 0 0,0 1-1 0 0,0-1 0 0 0,1 0 1 0 0,-1 0-1 0 0,1 0 1 0 0,-1-1-1 0 0,1 1 0 0 0,-1-1 1 0 0,1 1-1 0 0,0-1 1 0 0,-1 0-1 0 0,1 0 0 0 0,-1 0 1 0 0,1 0-1 0 0,0 0 0 0 0,-1-1 1 0 0,1 1-1 0 0,-1-1 1 0 0,1 0-1 0 0,-1 0 0 0 0,1 0 1 0 0,-1 0-1 0 0,3-2 0 0 0,4-2-18 0 0,0-2-1 0 0,0 1 0 0 0,-1-1 0 0 0,0-1 0 0 0,0 0 0 0 0,-1 0 0 0 0,13-18 0 0 0,37-70-142 0 0,-44 72 161 0 0,73-120-87 0 0,-67 118 110 0 0,0 1 0 0 0,2 0 0 0 0,29-27 0 0 0,-38 41-4 0 0,60-49 16 0 0,-65 55 2 0 0,0 0 0 0 0,0 1 0 0 0,0-1 1 0 0,1 2-1 0 0,0-1 0 0 0,-1 1 1 0 0,1 1-1 0 0,15-4 0 0 0,-21 6-3 0 0,0 0 0 0 0,0 0 0 0 0,0 1-1 0 0,0-1 1 0 0,0 0 0 0 0,0 1-1 0 0,0 0 1 0 0,0-1 0 0 0,-1 1-1 0 0,1 0 1 0 0,0 0 0 0 0,0 0-1 0 0,-1 0 1 0 0,1 1 0 0 0,0-1 0 0 0,-1 0-1 0 0,1 1 1 0 0,-1-1 0 0 0,0 1-1 0 0,1-1 1 0 0,-1 1 0 0 0,0-1-1 0 0,0 1 1 0 0,0 0 0 0 0,0 0-1 0 0,1 3 1 0 0,3 5 14 0 0,-1 1-1 0 0,0 0 1 0 0,3 14-1 0 0,-2-5-33 0 0,1-1 0 0 0,15 35-1 0 0,-19-52-7 0 0,-2-1-22 0 0,1-2-134 0 0,0 1 162 0 0,0-1 0 0 0,0 1 0 0 0,0-1 0 0 0,0 0 0 0 0,-1 0 0 0 0,1 1 0 0 0,0-1 0 0 0,0 0 0 0 0,-1 0 0 0 0,1 0 0 0 0,0 0 0 0 0,-1 0 0 0 0,1 0 0 0 0,0-1 0 0 0,-1 1 3 0 0,3-3-4 0 0,-2 2 3 0 0,0 1 0 0 0,1-1 0 0 0,-1 0 0 0 0,0 1 0 0 0,0-1 0 0 0,-1 0 1 0 0,1 0-1 0 0,1-3 0 0 0,-2 5 1 0 0,1-1 1 0 0,-1 1 0 0 0,1 0-1 0 0,-1-1 1 0 0,1 1 0 0 0,-1 0-1 0 0,1-1 1 0 0,-1 1 0 0 0,1 0-1 0 0,0 0 1 0 0,-1-1 0 0 0,1 1 0 0 0,-1 0-1 0 0,1 0 1 0 0,0 0 0 0 0,-1 0-1 0 0,1 0 1 0 0,-1 0 0 0 0,1 0-1 0 0,1 0 1 0 0,17 0 6 0 0,-16 0 12 0 0,29 1-26 0 0,-30 0 8 0 0,0-1 0 0 0,0 1 0 0 0,0-1 0 0 0,-1 1 0 0 0,1 0-1 0 0,0 0 1 0 0,0 0 0 0 0,0 0 0 0 0,-1 0 0 0 0,1 0 0 0 0,0 0 0 0 0,-1 0 0 0 0,1 1 0 0 0,-1-1 0 0 0,1 1 0 0 0,0 1 0 0 0,-1-2 0 0 0,0 0 0 0 0,-1 0 0 0 0,1 0 0 0 0,0 0 0 0 0,0 0 0 0 0,0 0 0 0 0,0 0 0 0 0,0 0 0 0 0,0-1 0 0 0,0 1 1 0 0,0 0-1 0 0,0-1 0 0 0,1 1 0 0 0,-1-1 0 0 0,0 1 0 0 0,0-1 0 0 0,1 0 0 0 0,-1 1 0 0 0,0-1 0 0 0,0 0 0 0 0,1 0 0 0 0,-1 0 0 0 0,0 0 0 0 0,3 0 1 0 0,-3 0-1 0 0,1 0 0 0 0,-1 0 0 0 0,0 0 1 0 0,1 0-1 0 0,-1 1 0 0 0,0-1 1 0 0,1 0-1 0 0,-1 1 0 0 0,0-1 0 0 0,1 1 1 0 0,-1-1-1 0 0,0 1 0 0 0,0 0 1 0 0,0 0-1 0 0,0-1 0 0 0,0 1 1 0 0,1 0-1 0 0,-2 0 0 0 0,1 0 0 0 0,0 0 1 0 0,0 0-1 0 0,0 0 0 0 0,0 0 1 0 0,-1 1-1 0 0,1-1 0 0 0,0 0 0 0 0,0 2 1 0 0,3 6 16 0 0,0 0-1 0 0,5 16 1 0 0,-7-17-11 0 0,3 10 1 0 0,-5-16-10 0 0,1 1 0 0 0,-1-1 1 0 0,1 1-1 0 0,-1-1 0 0 0,1 1 0 0 0,0-1 1 0 0,0 0-1 0 0,0 1 0 0 0,1-1 0 0 0,-1 0 1 0 0,0 0-1 0 0,1 0 0 0 0,-1 0 0 0 0,1 0 1 0 0,0 0-1 0 0,3 2 0 0 0,-1-1-54 0 0,-2-3 58 0 0,-1 1 1 0 0,1 0-1 0 0,0 0 0 0 0,-1 0 1 0 0,1 0-1 0 0,-1 0 1 0 0,1 0-1 0 0,-1 1 1 0 0,0-1-1 0 0,0 0 1 0 0,1 1-1 0 0,-1-1 0 0 0,0 1 1 0 0,0-1-1 0 0,0 1 1 0 0,0 0-1 0 0,-1-1 1 0 0,1 1-1 0 0,0 0 0 0 0,0 3 1 0 0,3 16-25 0 0,1 11 35 0 0,-5-31-18 0 0,0 0 0 0 0,0 1 0 0 0,1-1 0 0 0,-1 1 0 0 0,0-1 0 0 0,1 0 1 0 0,-1 1-1 0 0,1-1 0 0 0,0 0 0 0 0,-1 0 0 0 0,1 1 0 0 0,0-1 1 0 0,0 0-1 0 0,0 0 0 0 0,0 0 0 0 0,0 0 0 0 0,0 0 0 0 0,1 1 1 0 0,-1-2-4 0 0,1 0 1 0 0,-1 0 0 0 0,1-1-1 0 0,-1 1 1 0 0,1 0 0 0 0,-1-1-1 0 0,1 1 1 0 0,-1-1-1 0 0,0 0 1 0 0,1 1 0 0 0,-1-1-1 0 0,0 0 1 0 0,1 0 0 0 0,-1 0-1 0 0,0 0 1 0 0,0 0 0 0 0,0 0-1 0 0,0 0 1 0 0,0 0 0 0 0,0 0-1 0 0,0 0 1 0 0,0-1 0 0 0,1-1-1 0 0,-1-1-14 0 0,1 0 0 0 0,0 0 0 0 0,-1 0 0 0 0,0 0 0 0 0,0 0 0 0 0,0 0 0 0 0,0-6 0 0 0,1-1 27 0 0,0 0 1 0 0,1 0-1 0 0,5-14 0 0 0,-6 19-8 0 0,13-15-50 0 0,-7 10 88 0 0,51-65-53 0 0,-38 50-51 0 0,28-42-1 0 0,-27 34 60 0 0,-12 19 22 0 0,0 0 1 0 0,8-19-1 0 0,-10 15 5 0 0,9-39 0 0 0,-3 8 74 0 0,-14 50-86 0 0,0 0-1 0 0,0 0 1 0 0,0 0 0 0 0,0 0-1 0 0,0 0 1 0 0,0 0 0 0 0,0 0-1 0 0,0 0 1 0 0,0-1 0 0 0,0 1 0 0 0,0 0-1 0 0,0 0 1 0 0,0 0 0 0 0,0 0-1 0 0,0 0 1 0 0,0 0 0 0 0,0 0-1 0 0,0 0 1 0 0,0 0 0 0 0,0-1-1 0 0,0 1 1 0 0,0 0 0 0 0,0 0-1 0 0,0 0 1 0 0,0 0 0 0 0,0 0-1 0 0,1 0 1 0 0,-1 0 0 0 0,0 0-1 0 0,0 0 1 0 0,0 0 0 0 0,0 0-1 0 0,0 0 1 0 0,0 0 0 0 0,0-1-1 0 0,0 1 1 0 0,0 0 0 0 0,0 0-1 0 0,0 0 1 0 0,0 0 0 0 0,1 0-1 0 0,-1 0 1 0 0,0 0 0 0 0,0 0-1 0 0,0 0 1 0 0,0 0 0 0 0,0 0-1 0 0,0 0 1 0 0,0 0 0 0 0,0 0-1 0 0,0 0 1 0 0,1 0 0 0 0,-1 0-1 0 0,0 0 1 0 0,0 0 0 0 0,0 0 0 0 0,0 0-1 0 0,0 0 1 0 0,0 1 0 0 0,0-1-1 0 0,0 0 1 0 0,0 0 0 0 0,0 0-1 0 0,1 0 1 0 0,1 9 105 0 0,2 14-32 0 0,-4 55 103 0 0,-2 1 0 0 0,-14 79 0 0 0,-3 47-114 0 0,17-172-104 0 0,0 55-29 0 0,2-76 39 0 0,1 0 0 0 0,1 0 0 0 0,0 0 0 0 0,0 0-1 0 0,5 11 1 0 0,-7-22 18 0 0,0-1 1 0 0,0 1-1 0 0,0-1 0 0 0,0 1 0 0 0,0-1 0 0 0,0 0 0 0 0,1 1 0 0 0,-1-1 0 0 0,0 1 1 0 0,0-1-1 0 0,1 1 0 0 0,-1-1 0 0 0,0 0 0 0 0,1 1 0 0 0,-1-1 0 0 0,0 1 1 0 0,1-1-1 0 0,-1 0 0 0 0,0 0 0 0 0,1 1 0 0 0,-1-1 0 0 0,1 0 0 0 0,-1 0 1 0 0,1 1-1 0 0,-1-1 0 0 0,0 0 0 0 0,1 0 0 0 0,-1 0 0 0 0,1 0 0 0 0,-1 0 0 0 0,1 1 1 0 0,-1-1-1 0 0,1 0 0 0 0,-1 0 0 0 0,1 0 0 0 0,-1-1 0 0 0,1 1 0 0 0,-1 0 1 0 0,1 0-1 0 0,-1 0 0 0 0,1 0 0 0 0,-1 0 0 0 0,1 0 0 0 0,-1-1 0 0 0,1 1 0 0 0,-1 0 1 0 0,0 0-1 0 0,1-1 0 0 0,-1 1 0 0 0,1 0 0 0 0,-1-1 0 0 0,0 1 0 0 0,1 0 1 0 0,-1-1-1 0 0,0 1 0 0 0,0-1 0 0 0,1 0 0 0 0,2-2-33 0 0,0 0 0 0 0,-1-1 0 0 0,1 0 0 0 0,-1 1 0 0 0,3-6-1 0 0,11-31-94 0 0,14-53-1 0 0,-10 28 67 0 0,-15 51 73 0 0,56-147 199 0 0,-53 144-174 0 0,1 1-1 0 0,0 0 1 0 0,1 0-1 0 0,1 1 0 0 0,0 0 1 0 0,1 1-1 0 0,16-15 0 0 0,-26 27-2 0 0,1 0-1 0 0,0 0 1 0 0,0 0-1 0 0,-1 0 1 0 0,1 0-1 0 0,0 1 1 0 0,0-1-1 0 0,1 1 0 0 0,5-2 1 0 0,-8 3-5 0 0,0-1 0 0 0,0 1 0 0 0,0 0 0 0 0,1 0 0 0 0,-1 0 0 0 0,0 0-1 0 0,0 0 1 0 0,1 1 0 0 0,-1-1 0 0 0,0 0 0 0 0,0 0 0 0 0,0 1 0 0 0,0-1 0 0 0,0 1 0 0 0,1-1 0 0 0,-1 1 0 0 0,0 0 0 0 0,0-1 0 0 0,0 1 0 0 0,0 0 0 0 0,0 0 0 0 0,-1-1-1 0 0,1 1 1 0 0,0 0 0 0 0,0 0 0 0 0,0 0 0 0 0,-1 0 0 0 0,1 0 0 0 0,0 0 0 0 0,0 1 0 0 0,10 23 68 0 0,-1-1 1 0 0,8 28-1 0 0,0 1-24 0 0,22 81-65 0 0,-18-53 23 0 0,-22-79-30 0 0,0-1 0 0 0,1 0 0 0 0,-1 1-1 0 0,0-1 1 0 0,1 0 0 0 0,-1 1 0 0 0,1-1 0 0 0,0 0 0 0 0,-1 0-1 0 0,1 1 1 0 0,0-1 0 0 0,0 0 0 0 0,0 0 0 0 0,0 0 0 0 0,-1 0-1 0 0,2 0 1 0 0,-1 0 0 0 0,0 0 0 0 0,0-1 0 0 0,0 1 0 0 0,0 0 0 0 0,0-1-1 0 0,1 1 1 0 0,-1 0 0 0 0,0-1 0 0 0,1 0 0 0 0,-1 1 0 0 0,0-1-1 0 0,1 0 1 0 0,-1 0 0 0 0,0 1 0 0 0,1-1 0 0 0,-1 0 0 0 0,1 0-1 0 0,-1-1 1 0 0,0 1 0 0 0,1 0 0 0 0,-1 0 0 0 0,0-1 0 0 0,1 1 0 0 0,-1-1-1 0 0,0 1 1 0 0,1-1 0 0 0,-1 1 0 0 0,0-1 0 0 0,0 0 0 0 0,0 0-1 0 0,0 1 1 0 0,0-1 0 0 0,0 0 0 0 0,0 0 0 0 0,2-2 0 0 0,3-4-35 0 0,0 1 0 0 0,0-1 0 0 0,0-1 1 0 0,-1 1-1 0 0,7-15 0 0 0,18-46-55 0 0,-5 10 79 0 0,-13 33 8 0 0,-4 8 35 0 0,1 0 0 0 0,0 0 0 0 0,22-28 0 0 0,-31 45-16 0 0,0-1 1 0 0,0 1-1 0 0,0 0 0 0 0,0 0 0 0 0,1-1 0 0 0,-1 1 0 0 0,0 0 0 0 0,0 0 1 0 0,1 0-1 0 0,-1 0 0 0 0,0-1 0 0 0,0 1 0 0 0,0 0 0 0 0,1 0 1 0 0,-1 0-1 0 0,0 0 0 0 0,1 0 0 0 0,-1 0 0 0 0,0-1 0 0 0,0 1 0 0 0,1 0 1 0 0,-1 0-1 0 0,0 0 0 0 0,1 0 0 0 0,-1 0 0 0 0,0 0 0 0 0,0 0 0 0 0,1 0 1 0 0,-1 0-1 0 0,0 0 0 0 0,1 1 0 0 0,-1-1 0 0 0,0 0 0 0 0,0 0 1 0 0,1 0-1 0 0,-1 0 0 0 0,0 0 0 0 0,0 0 0 0 0,1 1 0 0 0,-1-1 0 0 0,0 0 1 0 0,0 0-1 0 0,0 0 0 0 0,1 1 0 0 0,-1-1 0 0 0,0 0 0 0 0,0 0 1 0 0,0 1-1 0 0,1-1 0 0 0,-1 0 0 0 0,0 0 0 0 0,0 1 0 0 0,0-1 0 0 0,0 0 1 0 0,0 0-1 0 0,0 1 0 0 0,0-1 0 0 0,0 0 0 0 0,0 1 0 0 0,5 20 166 0 0,-4-19-153 0 0,9 110 238 0 0,-8-79-249 0 0,1 0 1 0 0,10 49-1 0 0,-11-78-23 0 0,-1 0-1 0 0,1 1 0 0 0,-1-1 0 0 0,1 0 1 0 0,0 0-1 0 0,0 0 0 0 0,1-1 0 0 0,-1 1 0 0 0,4 3 1 0 0,-5-6 2 0 0,0 0 0 0 0,0 0 0 0 0,0 0 1 0 0,0 0-1 0 0,0-1 0 0 0,0 1 1 0 0,0 0-1 0 0,0-1 0 0 0,0 1 0 0 0,0-1 1 0 0,0 1-1 0 0,0-1 0 0 0,0 1 0 0 0,0-1 1 0 0,1 0-1 0 0,-1 0 0 0 0,0 0 1 0 0,0 1-1 0 0,0-1 0 0 0,1 0 0 0 0,-1 0 1 0 0,0-1-1 0 0,0 1 0 0 0,0 0 0 0 0,1 0 1 0 0,-1 0-1 0 0,0-1 0 0 0,0 1 1 0 0,0-1-1 0 0,0 1 0 0 0,0-1 0 0 0,0 1 1 0 0,0-1-1 0 0,0 0 0 0 0,0 1 0 0 0,0-1 1 0 0,1-1-1 0 0,7-7-35 0 0,0 0 1 0 0,-1 0 0 0 0,-1-1-1 0 0,13-21 1 0 0,-15 22 47 0 0,1 0 0 0 0,0 0 0 0 0,1 0 0 0 0,0 1 0 0 0,0 0 0 0 0,14-12 0 0 0,-20 19 10 0 0,0 1 0 0 0,-1-1 0 0 0,1 0 0 0 0,0 1 0 0 0,0-1 0 0 0,0 1 1 0 0,0 0-1 0 0,0-1 0 0 0,0 1 0 0 0,0-1 0 0 0,0 1 0 0 0,0 0 0 0 0,0 0 1 0 0,0 0-1 0 0,0 0 0 0 0,0 0 0 0 0,0 0 0 0 0,0 0 0 0 0,0 0 0 0 0,0 0 1 0 0,0 0-1 0 0,0 0 0 0 0,0 0 0 0 0,0 1 0 0 0,1 0 0 0 0,0 0 9 0 0,-1 0 1 0 0,1 0-1 0 0,-1 0 0 0 0,0 1 0 0 0,1-1 0 0 0,-1 1 1 0 0,0-1-1 0 0,0 1 0 0 0,0-1 0 0 0,0 1 0 0 0,0 0 0 0 0,1 2 1 0 0,1 5 21 0 0,0 0 0 0 0,0 0 0 0 0,-1 0 0 0 0,2 15 0 0 0,-3-5-33 0 0,2 7 10 0 0,0 0 1 0 0,11 36-1 0 0,-14-60-20 0 0,0-1-6 0 0,0 0 0 0 0,1 0-1 0 0,-1 0 1 0 0,0 0 0 0 0,1 0-1 0 0,-1 0 1 0 0,0-1 0 0 0,1 1-1 0 0,-1 0 1 0 0,1 0 0 0 0,0 0-1 0 0,-1 0 1 0 0,1 0 0 0 0,0-1-1 0 0,-1 1 1 0 0,1 0 0 0 0,0-1-1 0 0,0 1 1 0 0,-1-1 0 0 0,2 2-1 0 0,-1-2-70 0 0,16-6-125 0 0,-16 4 147 0 0,0 2 75 0 0,3-3-39 0 0,-1 1 1 0 0,1 0 0 0 0,0-1 0 0 0,-1 0 0 0 0,6-6-1 0 0,-8 9 26 0 0,14-11-21 0 0,-10 7 27 0 0,0 0-1 0 0,0 0 0 0 0,0 1 1 0 0,0 0-1 0 0,1 0 0 0 0,10-4 1 0 0,-14 7-3 0 0,0 0-1 0 0,-1 0 1 0 0,1 0 0 0 0,0 0 0 0 0,-1 0 0 0 0,1 0-1 0 0,0 0 1 0 0,-1 0 0 0 0,1 1 0 0 0,0-1 0 0 0,-1 1-1 0 0,1-1 1 0 0,-1 1 0 0 0,1 0 0 0 0,-1-1 0 0 0,1 1-1 0 0,-1 0 1 0 0,0 0 0 0 0,1 0 0 0 0,-1 0 0 0 0,0 0-1 0 0,0 0 1 0 0,1 1 0 0 0,-1-1 0 0 0,0 0 0 0 0,0 1 0 0 0,-1-1-1 0 0,1 1 1 0 0,0-1 0 0 0,1 3 0 0 0,25 52 120 0 0,-18-36-137 0 0,20 32 0 0 0,-15-29 27 0 0,14 32 0 0 0,-18-35-46 0 0,0 0 0 0 0,24 34 0 0 0,-14-27 59 0 0,0-1-56 0 0,28 30-1 0 0,-45-53 15 0 0,0 0-1 0 0,1-1 1 0 0,-1 1 0 0 0,1-1-1 0 0,-1 0 1 0 0,1 0 0 0 0,0 0-1 0 0,-1-1 1 0 0,1 1 0 0 0,0-1-1 0 0,0 0 1 0 0,0 0 0 0 0,0 0 0 0 0,0-1-1 0 0,1 1 1 0 0,6-1 0 0 0,-5-1-13 0 0,-1 1 1 0 0,1-1 0 0 0,-1 0 0 0 0,1 0 0 0 0,-1-1 0 0 0,1 1-1 0 0,-1-1 1 0 0,0-1 0 0 0,0 1 0 0 0,0-1 0 0 0,8-5 0 0 0,23-14-69 0 0,-26 17 63 0 0,-1-1-1 0 0,0 0 0 0 0,13-12 0 0 0,-9 6 37 0 0,1 1 0 0 0,0 0-1 0 0,1 1 1 0 0,0 1 0 0 0,1 0 0 0 0,-1 1-1 0 0,2 0 1 0 0,-1 1 0 0 0,28-7 0 0 0,-37 13 14 0 0,1 0 0 0 0,0 0 0 0 0,-1 0 0 0 0,1 1 0 0 0,0 0 0 0 0,-1 1 0 0 0,10 1 0 0 0,-14-1-6 0 0,0 0 1 0 0,0 1 0 0 0,-1-1 0 0 0,1 1-1 0 0,0-1 1 0 0,0 1 0 0 0,-1 0-1 0 0,1 0 1 0 0,-1 0 0 0 0,1 0 0 0 0,-1 0-1 0 0,0 1 1 0 0,0-1 0 0 0,0 1-1 0 0,0-1 1 0 0,2 5 0 0 0,3 6 34 0 0,0 1-1 0 0,6 17 1 0 0,-2-4-107 0 0,-5-11 23 0 0,-3-10 36 0 0,0 1 0 0 0,0 0 1 0 0,5 7-1 0 0,-7-12-11 0 0,0-1 0 0 0,-1 0-1 0 0,1 0 1 0 0,0 0 0 0 0,0 1-1 0 0,1-1 1 0 0,-1 0 0 0 0,0 0-1 0 0,0-1 1 0 0,0 1 0 0 0,1 0-1 0 0,-1 0 1 0 0,0-1 0 0 0,1 1-1 0 0,-1 0 1 0 0,1-1 0 0 0,-1 1-1 0 0,1-1 1 0 0,-1 0 0 0 0,1 0-1 0 0,1 1 1 0 0,-2-2-6 0 0,0 1 0 0 0,1-1-1 0 0,-1 1 1 0 0,0-1 0 0 0,0 0 0 0 0,0 0 0 0 0,0 1 0 0 0,1-1-1 0 0,-1 0 1 0 0,0 0 0 0 0,0 0 0 0 0,-1 0 0 0 0,1 0 0 0 0,0 0-1 0 0,0 0 1 0 0,0-1 0 0 0,-1 1 0 0 0,1-1 0 0 0,13-26-93 0 0,-9 18 107 0 0,0 0 0 0 0,1 0-1 0 0,0 1 1 0 0,12-15 0 0 0,-2 3 54 0 0,-15 20-40 0 0,1-1-1 0 0,-1 0 0 0 0,0 1 0 0 0,1-1 1 0 0,-1 1-1 0 0,1 0 0 0 0,0-1 1 0 0,-1 1-1 0 0,1 0 0 0 0,0 0 1 0 0,0 0-1 0 0,0 0 0 0 0,0 1 0 0 0,0-1 1 0 0,0 0-1 0 0,0 1 0 0 0,0-1 1 0 0,0 1-1 0 0,0 0 0 0 0,0 0 1 0 0,0 0-1 0 0,0 0 0 0 0,0 0 1 0 0,0 0-1 0 0,0 0 0 0 0,0 1 0 0 0,0-1 1 0 0,0 1-1 0 0,0-1 0 0 0,0 1 1 0 0,3 1-1 0 0,5 3 121 0 0,0 1 0 0 0,-1-1 0 0 0,0 2 0 0 0,14 11 0 0 0,-14-11-24 0 0,79 75 435 0 0,-65-59-510 0 0,1 0 1 0 0,0-2-1 0 0,34 22 1 0 0,-49-38-53 0 0,-1-1 1 0 0,0 0 0 0 0,1 0 0 0 0,0-1 0 0 0,0-1-1 0 0,0 1 1 0 0,0-1 0 0 0,0-1 0 0 0,10 1-1 0 0,12-1-232 0 0,43-5 0 0 0,-4 1-1703 0 0,-9 3-1173 0 0,-31-1 262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7-14T09:05:19.541"/>
    </inkml:context>
    <inkml:brush xml:id="br0">
      <inkml:brushProperty name="width" value="0.2" units="cm"/>
      <inkml:brushProperty name="height" value="0.2" units="cm"/>
      <inkml:brushProperty name="color" value="#DA821A"/>
    </inkml:brush>
  </inkml:definitions>
  <inkml:trace contextRef="#ctx0" brushRef="#br0">1 342 80 0 0,'0'0'3374'0'0,"2"-19"-1479"0"0,3-34-121 0 0,-4 47-1464 0 0,0 4-221 0 0,-1 0 0 0 0,0 1 0 0 0,1-1 0 0 0,-1 0-1 0 0,0 0 1 0 0,0 1 0 0 0,0-1 0 0 0,-2-10 2913 0 0,-1 30-2719 0 0,8 65-31 0 0,-4-42-238 0 0,7 55 0 0 0,-5-69-15 0 0,-3-23-2 0 0,2 9 20 0 0,0 0 0 0 0,5 22 0 0 0,-6-33-21 0 0,-1 0-1 0 0,1 0 0 0 0,0 0 0 0 0,0 0 1 0 0,-1 0-1 0 0,1 0 0 0 0,1 0 0 0 0,-1 0 1 0 0,0 0-1 0 0,0 0 0 0 0,1 0 0 0 0,-1-1 1 0 0,1 1-1 0 0,-1 0 0 0 0,1-1 0 0 0,0 0 1 0 0,0 1-1 0 0,0-1 0 0 0,0 0 0 0 0,0 0 1 0 0,0 0-1 0 0,0 0 0 0 0,2 1 0 0 0,-2-2 7 0 0,0 0-1 0 0,-1 0 0 0 0,1 0 0 0 0,-1-1 0 0 0,1 1 0 0 0,-1 0 1 0 0,1-1-1 0 0,-1 1 0 0 0,1-1 0 0 0,-1 1 0 0 0,0-1 0 0 0,1 0 1 0 0,-1 0-1 0 0,0 1 0 0 0,1-1 0 0 0,-1 0 0 0 0,0 0 0 0 0,0 0 1 0 0,2-3-1 0 0,20-25 55 0 0,-19 23-30 0 0,173-219 1323 0 0,-62 108-1162 0 0,-105 104-151 0 0,-8 11-26 0 0,-1 0-1 0 0,1-1 1 0 0,0 1-1 0 0,-1 0 1 0 0,1 0-1 0 0,1 0 1 0 0,-1 0-1 0 0,3-3 1 0 0,-4 5-9 0 0,13-11 87 0 0,1-2-65 0 0,-11 10-20 0 0,0-1 0 0 0,0 0 0 0 0,-1 1 0 0 0,0-1 0 0 0,1-1 0 0 0,4-7 0 0 0,25-37-6 0 0,-31 45 45 0 0,0 0 0 0 0,0 0-1 0 0,-1 0 1 0 0,1-1 0 0 0,0-6-1 0 0,-1 8-26 0 0,-1 0 0 0 0,1 0 0 0 0,0-1 1 0 0,0 1-1 0 0,0 1 0 0 0,0-1 0 0 0,1 0 0 0 0,-1 0 0 0 0,1 0 0 0 0,0 1 0 0 0,1-4 0 0 0,-2 6-3 0 0,-1 0 0 0 0,0-1 0 0 0,1 1 0 0 0,-1 0 0 0 0,0 0 0 0 0,1-1 0 0 0,-1 1 0 0 0,1 0 0 0 0,-1 0 0 0 0,0-1 0 0 0,1 1 0 0 0,-1 0-1 0 0,1 0 1 0 0,-1 0 0 0 0,0 0 0 0 0,1 0 0 0 0,-1 0 0 0 0,1 0 0 0 0,-1 0 0 0 0,1 0 0 0 0,-1 0 0 0 0,1 0 0 0 0,-1 0 0 0 0,1 0 0 0 0,-1 0 0 0 0,0 0 0 0 0,1 0 0 0 0,-1 0 0 0 0,1 0 0 0 0,-1 1 0 0 0,0-1 0 0 0,1 0 0 0 0,-1 0 0 0 0,1 1 0 0 0,-1-1 0 0 0,0 0 0 0 0,1 0 0 0 0,-1 1 0 0 0,0-1-1 0 0,1 0 1 0 0,-1 1 0 0 0,0-1 0 0 0,0 0 0 0 0,1 1 0 0 0,-1-1 0 0 0,0 1 0 0 0,0-1 0 0 0,0 0 0 0 0,1 2 0 0 0,9 26 30 0 0,-7-19 38 0 0,57 164 91 0 0,-10-25-123 0 0,8 25-35 0 0,17 43 43 0 0,-70-204-74 0 0,1 1 0 0 0,0-2-1 0 0,1 1 1 0 0,0-1 0 0 0,1 0-1 0 0,18 20 1 0 0,-26-31-3 0 0,1 0 16 0 0,0 0-1 0 0,0 0 1 0 0,0 0 0 0 0,-1-1 0 0 0,1 1 0 0 0,0 0-1 0 0,0 0 1 0 0,0-1 0 0 0,0 1 0 0 0,-1-1-1 0 0,1 1 1 0 0,0-1 0 0 0,0 1 0 0 0,-1-1 0 0 0,1 0-1 0 0,0 1 1 0 0,-1-1 0 0 0,1 0 0 0 0,-1 1-1 0 0,1-1 1 0 0,-1 0 0 0 0,1 0 0 0 0,-1 1 0 0 0,1-1-1 0 0,-1 0 1 0 0,0 0 0 0 0,0 0 0 0 0,1 0-1 0 0,-1 1 1 0 0,0-3 0 0 0,4-36 14 0 0,0 6-94 0 0,0 23 65 0 0,2-1 0 0 0,11-17-1 0 0,7-13-11 0 0,-7 9 3 0 0,-13 25 48 0 0,1 0-1 0 0,-2 0 1 0 0,1 0-1 0 0,3-13 1 0 0,-5 16-16 0 0,0 0 1 0 0,-1 0-1 0 0,1 0 0 0 0,1 0 1 0 0,2-4-1 0 0,8-16-20 0 0,14-56 143 0 0,6 6 5 0 0,-32 72-127 0 0,0 0 0 0 0,0 1 0 0 0,0-1 0 0 0,0 0 1 0 0,0 1-1 0 0,1-1 0 0 0,-1 1 0 0 0,0-1 0 0 0,1 1 0 0 0,-1-1 0 0 0,1 1 0 0 0,-1 0 0 0 0,1 0 0 0 0,0 0 0 0 0,0 0 0 0 0,-1 0 1 0 0,1 0-1 0 0,0 1 0 0 0,0-1 0 0 0,0 1 0 0 0,0-1 0 0 0,0 1 0 0 0,0-1 0 0 0,0 1 0 0 0,0 0 0 0 0,0 0 0 0 0,0 0 0 0 0,0 0 0 0 0,2 1 1 0 0,3 0 11 0 0,0 0 1 0 0,0 0-1 0 0,0 0 1 0 0,0 1-1 0 0,-1 0 1 0 0,1 1-1 0 0,7 3 1 0 0,-7-1-5 0 0,0 0-1 0 0,0 0 1 0 0,0 0 0 0 0,-1 1-1 0 0,1 0 1 0 0,-1 0 0 0 0,-1 1-1 0 0,1 0 1 0 0,-1 0 0 0 0,7 13-1 0 0,3 9 63 0 0,16 46 0 0 0,-26-64-49 0 0,133 302 69 0 0,-117-261-97 0 0,-17-42 6 0 0,-1 0 0 0 0,1 0-1 0 0,1 0 1 0 0,0-1-1 0 0,0 1 1 0 0,1-1 0 0 0,0 0-1 0 0,11 11 1 0 0,-15-18-12 0 0,0-1 0 0 0,1 1 0 0 0,-1-1 1 0 0,0 1-1 0 0,1-1 0 0 0,0 0 0 0 0,-1 0 0 0 0,1 0 0 0 0,0 0 0 0 0,-1-1 1 0 0,1 1-1 0 0,0-1 0 0 0,0 1 0 0 0,-1-1 0 0 0,1 0 0 0 0,0 0 0 0 0,0 0 0 0 0,0-1 1 0 0,0 1-1 0 0,-1-1 0 0 0,1 1 0 0 0,0-1 0 0 0,-1 0 0 0 0,4-2 0 0 0,7-2-1 0 0,-1-1-1 0 0,1-1 1 0 0,18-14-1 0 0,-19 13 0 0 0,70-40-58 0 0,8-4-51 0 0,-67 35 109 0 0,-10 7 19 0 0,0 0 0 0 0,1 1-1 0 0,0 1 1 0 0,1 0 0 0 0,0 1 0 0 0,0 0 0 0 0,16-4 0 0 0,-28 11-2 0 0,0 0 1 0 0,1 0-1 0 0,-1 0 1 0 0,0 0 0 0 0,0 0-1 0 0,0 1 1 0 0,0 0-1 0 0,0-1 1 0 0,0 1-1 0 0,0 0 1 0 0,0 1-1 0 0,-1-1 1 0 0,1 0-1 0 0,0 1 1 0 0,-1 0-1 0 0,1-1 1 0 0,3 4-1 0 0,-2-2 4 0 0,0 0-1 0 0,1 0 0 0 0,0 0 1 0 0,-1-1-1 0 0,1 0 0 0 0,0 0 1 0 0,7 2-1 0 0,-9-4-12 0 0,0 0 1 0 0,0 1-1 0 0,0-1 0 0 0,0 0 0 0 0,0 0 1 0 0,0-1-1 0 0,0 1 0 0 0,0 0 1 0 0,0-1-1 0 0,0 0 0 0 0,0 0 1 0 0,0 0-1 0 0,0 0 0 0 0,0 0 1 0 0,-1-1-1 0 0,1 1 0 0 0,5-4 1 0 0,-4 1-5 0 0,0 0 1 0 0,0 0 0 0 0,0-1 0 0 0,-1 1-1 0 0,1-1 1 0 0,-1 0 0 0 0,0 0 0 0 0,0 0-1 0 0,2-6 1 0 0,27-50-10 0 0,-22 45 8 0 0,0-1 0 0 0,12-34 0 0 0,48-125 39 0 0,-44 113-16 0 0,2 3 35 0 0,-28 59-40 0 0,0 0-1 0 0,1 0 1 0 0,-1 1 0 0 0,1-1-1 0 0,-1 0 1 0 0,1 1 0 0 0,-1-1-1 0 0,1 0 1 0 0,-1 1-1 0 0,1-1 1 0 0,0 1 0 0 0,-1-1-1 0 0,1 1 1 0 0,0-1 0 0 0,-1 1-1 0 0,1 0 1 0 0,0-1-1 0 0,0 1 1 0 0,-1 0 0 0 0,1-1-1 0 0,0 1 1 0 0,0 0-1 0 0,0 0 1 0 0,-1 0 0 0 0,1 0-1 0 0,0 0 1 0 0,0 0 0 0 0,0 0-1 0 0,0 0 1 0 0,-1 0-1 0 0,1 0 1 0 0,0 0 0 0 0,1 1-1 0 0,2 0 12 0 0,0 1 0 0 0,0 1 0 0 0,0-1-1 0 0,-1 0 1 0 0,6 5 0 0 0,-6-4-20 0 0,-1-1 1 0 0,0-1-1 0 0,1 1 0 0 0,0 0 1 0 0,-1 0-1 0 0,1-1 1 0 0,0 0-1 0 0,0 1 0 0 0,-1-1 1 0 0,1 0-1 0 0,4 0 0 0 0,-5-1-2 0 0,0 0-1 0 0,1-1 1 0 0,-1 1-1 0 0,0-1 1 0 0,0 1-1 0 0,0-1 0 0 0,1 0 1 0 0,-1 0-1 0 0,0 0 1 0 0,0 0-1 0 0,0 0 1 0 0,0-1-1 0 0,0 1 1 0 0,-1 0-1 0 0,1-1 0 0 0,0 0 1 0 0,-1 1-1 0 0,1-1 1 0 0,1-2-1 0 0,3-5 0 0 0,0 1-1 0 0,-1-1 1 0 0,4-11 0 0 0,-3 9 113 0 0,-4 11-84 0 0,-2-1-21 0 0,1 1 1 0 0,-1 0 0 0 0,1 0-1 0 0,0 0 1 0 0,-1 0 0 0 0,1 0-1 0 0,0 0 1 0 0,-1 0-1 0 0,1 0 1 0 0,-1 0 0 0 0,1 1-1 0 0,0-1 1 0 0,-1 0 0 0 0,1 0-1 0 0,-1 0 1 0 0,1 1-1 0 0,0-1 1 0 0,-1 0 0 0 0,1 1-1 0 0,-1-1 1 0 0,1 0 0 0 0,-1 1-1 0 0,1-1 1 0 0,-1 1 0 0 0,1 0-1 0 0,12 20 58 0 0,3 31-25 0 0,-15-47-21 0 0,54 267 152 0 0,-32-145-176 0 0,-14-86-5 0 0,2 0-1 0 0,23 56 0 0 0,-31-88 8 0 0,1-1 0 0 0,1 1 0 0 0,0-1 0 0 0,0 0 0 0 0,0 0 0 0 0,1-1 0 0 0,0 1-1 0 0,1-1 1 0 0,13 12 0 0 0,-19-18-2 0 0,0 0 1 0 0,0-1-1 0 0,0 1 0 0 0,1 0 1 0 0,-1 0-1 0 0,0-1 0 0 0,0 1 1 0 0,0 0-1 0 0,1-1 0 0 0,-1 0 1 0 0,0 1-1 0 0,0-1 0 0 0,1 0 1 0 0,-1 1-1 0 0,0-1 0 0 0,1 0 1 0 0,-1 0-1 0 0,0 0 0 0 0,1 0 1 0 0,-1 0-1 0 0,0-1 0 0 0,1 1 1 0 0,-1 0-1 0 0,0 0 0 0 0,3-2 1 0 0,-2 1-4 0 0,-1-1 1 0 0,1 1-1 0 0,0-1 1 0 0,0 0-1 0 0,-1 1 1 0 0,1-1-1 0 0,-1 0 1 0 0,1 0-1 0 0,-1 0 0 0 0,0-1 1 0 0,0 1-1 0 0,0 0 1 0 0,2-4-1 0 0,2-7 0 0 0,0 1 0 0 0,1 0-1 0 0,1 1 1 0 0,0-1 0 0 0,0 1-1 0 0,1 1 1 0 0,12-13 0 0 0,-13 17 0 0 0,1 1 0 0 0,0 0 0 0 0,0 0 0 0 0,0 0 0 0 0,0 1 0 0 0,1 1 0 0 0,12-5 1 0 0,24-11 24 0 0,151-91-48 0 0,-181 100 42 0 0,-1-1 0 0 0,-1 0 0 0 0,21-23 0 0 0,-22 20-11 0 0,1 1 1 0 0,1 1 0 0 0,15-11 0 0 0,-27 22 4 0 0,1-1 1 0 0,-1 1-1 0 0,1 0 1 0 0,0 0-1 0 0,-1 0 1 0 0,1 1-1 0 0,0-1 0 0 0,-1 0 1 0 0,1 1-1 0 0,0 0 1 0 0,4 0-1 0 0,33 4 85 0 0,-6-1-49 0 0,-32-3-41 0 0,0 0-1 0 0,0-1 1 0 0,0 0-1 0 0,0 1 0 0 0,0-1 1 0 0,-1 0-1 0 0,1 0 1 0 0,0 1-1 0 0,0-2 0 0 0,-1 1 1 0 0,1 0-1 0 0,0 0 1 0 0,-1 0-1 0 0,0-1 0 0 0,1 1 1 0 0,-1-1-1 0 0,0 1 1 0 0,2-3-1 0 0,19-31-40 0 0,-21 33 41 0 0,17-33 2 0 0,38-53-1 0 0,-52 81 0 0 0,0 0 0 0 0,0-1 0 0 0,-1 1 0 0 0,4-10 0 0 0,6-15 4 0 0,1 3 22 0 0,-9 18-11 0 0,1 0 0 0 0,0 0 0 0 0,0 1-1 0 0,9-11 1 0 0,-15 20-13 0 0,1 1 0 0 0,-1-1-1 0 0,0 1 1 0 0,1-1 0 0 0,-1 1-1 0 0,1-1 1 0 0,-1 1 0 0 0,1-1-1 0 0,0 1 1 0 0,-1-1 0 0 0,1 1-1 0 0,-1 0 1 0 0,1-1-1 0 0,0 1 1 0 0,-1 0 0 0 0,1 0-1 0 0,0-1 1 0 0,-1 1 0 0 0,1 0-1 0 0,0 0 1 0 0,0 0 0 0 0,-1 0-1 0 0,1 0 1 0 0,0 0 0 0 0,-1 0-1 0 0,1 0 1 0 0,0 0-1 0 0,1 0 1 0 0,-1 1 6 0 0,0 0-1 0 0,0 0 1 0 0,0 0 0 0 0,1 0-1 0 0,-1 0 1 0 0,0 0-1 0 0,0 0 1 0 0,0 0 0 0 0,-1 0-1 0 0,1 0 1 0 0,0 0 0 0 0,0 1-1 0 0,0 0 1 0 0,3 6 35 0 0,-1-1 0 0 0,-1 1 0 0 0,4 14 0 0 0,38 160 68 0 0,-21-49-76 0 0,-5-25-21 0 0,-13-77-40 0 0,0-6 16 0 0,7 25 0 0 0,-9-41 6 0 0,1 0 0 0 0,-1-1 0 0 0,1 1 0 0 0,1-1 0 0 0,-1 0 0 0 0,10 11 0 0 0,-8-12-2 0 0,0 1 1 0 0,0-1 0 0 0,1-1 0 0 0,12 10 0 0 0,-15-13-6 0 0,1 0-1 0 0,-1-1 1 0 0,1 0-1 0 0,0 0 1 0 0,0 0-1 0 0,0 0 1 0 0,0-1-1 0 0,0 1 1 0 0,10 0-1 0 0,54 1-51 0 0,-49-3 64 0 0,-1 0 0 0 0,0 2 0 0 0,34 7-1 0 0,-50-8 10 0 0,1 0 0 0 0,-1 1-1 0 0,0 0 1 0 0,0 0 0 0 0,0 0-1 0 0,0 0 1 0 0,0 0 0 0 0,0 0-1 0 0,0 1 1 0 0,-1-1 0 0 0,0 1-1 0 0,1 0 1 0 0,-1 0 0 0 0,0 0-1 0 0,0 0 1 0 0,0 0 0 0 0,-1 1-1 0 0,1-1 1 0 0,-1 0 0 0 0,2 8-1 0 0,2 5 5 0 0,-1 1-1 0 0,-1 0 0 0 0,0 18 1 0 0,-2-26-1 0 0,1 7-17 0 0,0-1 1 0 0,2 1-1 0 0,-1-1 0 0 0,8 19 1 0 0,-9-28-6 0 0,1-1 0 0 0,-1 1 0 0 0,1 0 0 0 0,0-1 0 0 0,1 0 0 0 0,-1 0 0 0 0,1 0 0 0 0,0 0 0 0 0,1 0 0 0 0,-1-1 0 0 0,1 0 0 0 0,0 0 0 0 0,8 5 0 0 0,-10-7-1 0 0,1-1 0 0 0,-1 0 0 0 0,1 0 0 0 0,-1 0 0 0 0,1 0 0 0 0,0-1 0 0 0,-1 1 1 0 0,1-1-1 0 0,0 0 0 0 0,0 0 0 0 0,-1 0 0 0 0,1-1 0 0 0,0 1 0 0 0,-1-1 0 0 0,1 0 0 0 0,0 0 0 0 0,-1 0 0 0 0,1-1 0 0 0,-1 1 1 0 0,0-1-1 0 0,6-3 0 0 0,3-2-21 0 0,0-1 1 0 0,0-1-1 0 0,-1 0 1 0 0,12-12-1 0 0,63-68-66 0 0,-48 48 84 0 0,1 2-1 0 0,46-36 1 0 0,-74 67 54 0 0,-8 5-24 0 0,1-1 0 0 0,0 1 0 0 0,-1 0-1 0 0,1 1 1 0 0,1-1 0 0 0,-1 1 0 0 0,0 0-1 0 0,1 0 1 0 0,-1 0 0 0 0,1 1 0 0 0,7-3-1 0 0,-11 5-5 0 0,0-1-1 0 0,1 0 0 0 0,-1 1 1 0 0,0-1-1 0 0,0 1 0 0 0,0-1 1 0 0,0 1-1 0 0,0 0 0 0 0,0 0 1 0 0,0-1-1 0 0,0 1 0 0 0,0 0 1 0 0,0 0-1 0 0,0 0 0 0 0,0 0 1 0 0,-1 0-1 0 0,1 0 0 0 0,0 0 1 0 0,-1 0-1 0 0,1 0 0 0 0,-1 0 1 0 0,2 3-1 0 0,10 31 65 0 0,-10-28-82 0 0,23 97 61 0 0,-20-80-44 0 0,9 25-6 0 0,3-1 0 0 0,41 88 0 0 0,-42-101 17 0 0,27 43-73 0 0,-26-44 83 0 0,-12-23-17 0 0,1-1-1 0 0,-1 1 1 0 0,7 23 0 0 0,-6-10-56 0 0,13 28 0 0 0,-11-30 37 0 0,8 31 0 0 0,-16-53 2 0 0,0 1-1 0 0,1 0 0 0 0,-1-1 1 0 0,0 1-1 0 0,0 0 0 0 0,0 0 1 0 0,1-1-1 0 0,-1 1 0 0 0,0-1 1 0 0,1 1-1 0 0,-1 0 0 0 0,1-1 1 0 0,-1 1-1 0 0,0-1 0 0 0,1 1 1 0 0,-1-1-1 0 0,1 1 1 0 0,0-1-1 0 0,-1 1 0 0 0,1-1 1 0 0,-1 0-1 0 0,1 1 0 0 0,0-1 1 0 0,-1 0-1 0 0,1 1 0 0 0,0-1 1 0 0,-1 0-1 0 0,1 0 0 0 0,0 0 1 0 0,-1 1-1 0 0,1-1 0 0 0,0 0 1 0 0,0 0-1 0 0,0 0 0 0 0,0-1-3 0 0,0 1 0 0 0,1 0 0 0 0,-1 0 0 0 0,0-1 0 0 0,0 1-1 0 0,0-1 1 0 0,0 1 0 0 0,0-1 0 0 0,1 0 0 0 0,-1 1 0 0 0,0-1-1 0 0,0 0 1 0 0,-1 0 0 0 0,1 1 0 0 0,0-1 0 0 0,0 0-1 0 0,0 0 1 0 0,1-2 0 0 0,7-17-57 0 0,0 0 0 0 0,10-35 0 0 0,-12 34 7 0 0,54-178-128 0 0,-23 71 47 0 0,-37 127 142 0 0,9-32 44 0 0,1 1 0 0 0,26-53 0 0 0,-30 69-74 0 0,-5 12 42 0 0,-1 1 0 0 0,0 0 0 0 0,1 0 1 0 0,0-1-1 0 0,0 1 0 0 0,4-5 284 0 0,13 9 165 0 0,-18-1-458 0 0,1 1 1 0 0,-1 0-1 0 0,0-1 0 0 0,1 1 0 0 0,-1 0 0 0 0,0 0 1 0 0,0 0-1 0 0,0 0 0 0 0,0 0 0 0 0,0 0 0 0 0,0 1 1 0 0,0-1-1 0 0,1 2 0 0 0,11 10-48 0 0,-8-11 37 0 0,-1 0 1 0 0,1 0-1 0 0,-1-1 0 0 0,1 0 0 0 0,0 0 1 0 0,0 0-1 0 0,-1 0 0 0 0,1-1 1 0 0,0 0-1 0 0,0 0 0 0 0,0 0 0 0 0,0 0 1 0 0,0-1-1 0 0,0 0 0 0 0,-1 0 0 0 0,1 0 1 0 0,0-1-1 0 0,-1 1 0 0 0,1-1 0 0 0,-1 0 1 0 0,1 0-1 0 0,-1-1 0 0 0,0 0 0 0 0,0 1 1 0 0,4-5-1 0 0,-1 1 28 0 0,3-1 92 0 0,-9 7-112 0 0,0 1 0 0 0,0-1 0 0 0,-1 0 0 0 0,1 1 0 0 0,0-1 0 0 0,-1 0 0 0 0,1 1 0 0 0,-1-1 0 0 0,1 1 0 0 0,0-1 0 0 0,-1 1 0 0 0,1 0 0 0 0,-1-1 0 0 0,1 1 0 0 0,-1-1 0 0 0,0 1 0 0 0,1 0 0 0 0,-1-1 0 0 0,0 1 0 0 0,1 1 0 0 0,4 10 16 0 0,0 0 0 0 0,-1 1 0 0 0,0-1 1 0 0,-1 1-1 0 0,2 17 0 0 0,4 16 6 0 0,42 115 8 0 0,-50-158-45 0 0,0 1 0 0 0,0-1 0 0 0,1 1 0 0 0,-1-1 0 0 0,1 0 0 0 0,0 0 0 0 0,0 0 0 0 0,0 0 0 0 0,0 0 0 0 0,1 0 0 0 0,-1 0 0 0 0,1-1 0 0 0,-1 1 0 0 0,1-1 0 0 0,0 0-1 0 0,0 0 1 0 0,0 0 0 0 0,0 0 0 0 0,1-1 0 0 0,-1 1 0 0 0,0-1 0 0 0,1 1 0 0 0,-1-1 0 0 0,1-1 0 0 0,0 1 0 0 0,-1 0 0 0 0,1-1 0 0 0,-1 0 0 0 0,1 1 0 0 0,0-1 0 0 0,-1-1 0 0 0,1 1 0 0 0,0-1 0 0 0,4 0 0 0 0,-1-2-2 0 0,0 1 0 0 0,0-1 1 0 0,0-1-1 0 0,-1 1 1 0 0,1-1-1 0 0,9-8 1 0 0,36-34-33 0 0,-7 6-7 0 0,-19 21 63 0 0,29-17 0 0 0,35-17-31 0 0,-52 32 119 0 0,-16 8-89 0 0,33-13 1 0 0,-45 22-9 0 0,0 0 0 0 0,1 1 0 0 0,16-3 0 0 0,-24 6 5 0 0,-1-1 1 0 0,1 1-1 0 0,0 0 0 0 0,0 0 0 0 0,0 0 0 0 0,0 0 0 0 0,-1 1 0 0 0,1-1 0 0 0,0 1 0 0 0,0-1 1 0 0,-1 1-1 0 0,1 0 0 0 0,0 0 0 0 0,-1 0 0 0 0,1 0 0 0 0,-1 1 0 0 0,1-1 0 0 0,-1 1 0 0 0,3 2 1 0 0,12 11 64 0 0,-13-12-64 0 0,0 0-1 0 0,0 1 1 0 0,-1-1-1 0 0,1 1 1 0 0,-1 0 0 0 0,0 0-1 0 0,4 5 1 0 0,16 38 41 0 0,-1 1 0 0 0,17 56 0 0 0,-38-101-54 0 0,0 0 0 0 0,0 0 0 0 0,0 0-1 0 0,1 0 1 0 0,0 0 0 0 0,-1 0 0 0 0,1 0 0 0 0,0-1 0 0 0,0 1 0 0 0,1-1 0 0 0,3 4 0 0 0,-5-5-3 0 0,1 0 1 0 0,-1-1-1 0 0,0 1 0 0 0,0 0 1 0 0,0-1-1 0 0,1 0 0 0 0,-1 1 1 0 0,0-1-1 0 0,0 0 0 0 0,1 1 0 0 0,-1-1 1 0 0,0 0-1 0 0,1 0 0 0 0,-1 0 1 0 0,0 0-1 0 0,1-1 0 0 0,-1 1 0 0 0,0 0 1 0 0,1 0-1 0 0,-1-1 0 0 0,0 1 1 0 0,0-1-1 0 0,1 1 0 0 0,-1-1 1 0 0,0 1-1 0 0,0-1 0 0 0,0 0 0 0 0,0 0 1 0 0,0 1-1 0 0,0-1 0 0 0,0 0 1 0 0,1-2-1 0 0,8-6-23 0 0,-1-1 1 0 0,-1 0-1 0 0,0-1 0 0 0,0 0 1 0 0,6-12-1 0 0,29-65-75 0 0,-31 61 84 0 0,83-184-74 0 0,-42 121 409 0 0,-53 89-158 0 0,5 1 150 0 0,-4 0-297 0 0,0 0 1 0 0,0 0-1 0 0,-1 0 0 0 0,1 0 0 0 0,0 1 0 0 0,0-1 0 0 0,-1 0 1 0 0,1 0-1 0 0,0 1 0 0 0,-1-1 0 0 0,1 0 0 0 0,0 1 0 0 0,0-1 1 0 0,-1 1-1 0 0,1-1 0 0 0,-1 1 0 0 0,1-1 0 0 0,0 1 0 0 0,-1-1 0 0 0,1 1 1 0 0,-1-1-1 0 0,0 1 0 0 0,1 0 0 0 0,-1-1 0 0 0,1 2 0 0 0,7 25 194 0 0,-8-27-202 0 0,6 24 34 0 0,19 44 1 0 0,2 5 17 0 0,22 126-17 0 0,-23-87-35 0 0,43 209 24 0 0,-62-284 16 0 0,-5-24-49 0 0,0 0 0 0 0,2 1 0 0 0,-1-1 0 0 0,2 0 0 0 0,6 15 0 0 0,-11-28-3 0 0,1 1 0 0 0,-1 0 0 0 0,0-1 0 0 0,1 1 0 0 0,-1-1 0 0 0,0 1 0 0 0,1-1-1 0 0,-1 1 1 0 0,1-1 0 0 0,-1 1 0 0 0,0-1 0 0 0,1 0 0 0 0,-1 1 0 0 0,1-1 0 0 0,0 0-1 0 0,-1 1 1 0 0,1-1 0 0 0,-1 0 0 0 0,1 1 0 0 0,-1-1 0 0 0,1 0 0 0 0,0 0 0 0 0,-1 0-1 0 0,1 0 1 0 0,0 0 0 0 0,0 0 0 0 0,0 0-1 0 0,0 0-1 0 0,1-1 1 0 0,-1 1-1 0 0,0 0 1 0 0,0-1 0 0 0,0 0-1 0 0,0 1 1 0 0,0-1-1 0 0,0 0 1 0 0,1 1 0 0 0,-2-1-1 0 0,3-1 1 0 0,3-5-18 0 0,-1 1-1 0 0,1-1 1 0 0,4-9 0 0 0,-6 11 7 0 0,16-24 6 0 0,1 2 0 0 0,1 0 0 0 0,27-23 0 0 0,-10 4 16 0 0,-33 38 9 0 0,1 0 0 0 0,-1 0-1 0 0,2 0 1 0 0,-1 1 0 0 0,1 0-1 0 0,0 0 1 0 0,11-7 0 0 0,-7 6 67 0 0,-11 7-70 0 0,1 0 0 0 0,-1 0 0 0 0,1 0 0 0 0,-1 1 0 0 0,1-1 0 0 0,-1 0 0 0 0,1 0 0 0 0,-1 1 0 0 0,1-1 0 0 0,-1 1 0 0 0,1 0 0 0 0,0-1 0 0 0,-1 1 0 0 0,4 0 0 0 0,0 0 9 0 0,0 1-1 0 0,0 0 0 0 0,0 0 1 0 0,0 0-1 0 0,0 1 1 0 0,0 0-1 0 0,0 0 0 0 0,-1 0 1 0 0,1 0-1 0 0,-1 1 0 0 0,0-1 1 0 0,1 1-1 0 0,-1 1 1 0 0,0-1-1 0 0,-1 0 0 0 0,1 1 1 0 0,5 6-1 0 0,-2 0 4 0 0,1 0-1 0 0,-1 0 1 0 0,-1 0 0 0 0,0 1-1 0 0,-1 0 1 0 0,6 15-1 0 0,-10-22-19 0 0,0-1-1 0 0,1 0 0 0 0,-1 0 1 0 0,1 0-1 0 0,0 0 0 0 0,0 0 1 0 0,0 0-1 0 0,0 0 0 0 0,0-1 0 0 0,1 1 1 0 0,-1-1-1 0 0,5 4 0 0 0,-6-5-2 0 0,1-1-1 0 0,-1 1 1 0 0,0 0-1 0 0,1-1 1 0 0,-1 1 0 0 0,0-1-1 0 0,1 0 1 0 0,-1 0-1 0 0,1 1 1 0 0,-1-1-1 0 0,1 0 1 0 0,-1 0-1 0 0,1 0 1 0 0,-1 0-1 0 0,1-1 1 0 0,-1 1-1 0 0,0 0 1 0 0,1-1 0 0 0,-1 1-1 0 0,1-1 1 0 0,-1 1-1 0 0,0-1 1 0 0,1 0-1 0 0,-1 1 1 0 0,0-1-1 0 0,0 0 1 0 0,1 0-1 0 0,-1 0 1 0 0,0 0 0 0 0,0 0-1 0 0,0 0 1 0 0,0 0-1 0 0,0-2 1 0 0,58-71-100 0 0,-46 54 83 0 0,1 1 1 0 0,2 1-1 0 0,26-26 0 0 0,30-19 64 0 0,-67 59-34 0 0,0 1-1 0 0,0 0 0 0 0,0 0 0 0 0,0 0 1 0 0,0 1-1 0 0,0 0 0 0 0,1 0 0 0 0,-1 0 1 0 0,1 1-1 0 0,5-1 0 0 0,26-10 21 0 0,-35 11-17 0 0,0 0 0 0 0,1 0-1 0 0,-1 0 1 0 0,0 1 0 0 0,0-1-1 0 0,1 0 1 0 0,-1 1-1 0 0,0-1 1 0 0,1 1 0 0 0,-1 0-1 0 0,1 0 1 0 0,-1 0 0 0 0,0 0-1 0 0,1 0 1 0 0,-1 1 0 0 0,0-1-1 0 0,1 1 1 0 0,-1-1 0 0 0,0 1-1 0 0,1 0 1 0 0,-1 0 0 0 0,0 0-1 0 0,0 0 1 0 0,0 0 0 0 0,0 1-1 0 0,0-1 1 0 0,0 1-1 0 0,0-1 1 0 0,-1 1 0 0 0,1 0-1 0 0,0-1 1 0 0,-1 1 0 0 0,1 0-1 0 0,-1 0 1 0 0,0 0 0 0 0,2 4-1 0 0,6 12-25 0 0,22 34 44 0 0,-30-50-31 0 0,0 0 1 0 0,1-1 0 0 0,-1 1 0 0 0,0-1 0 0 0,1 1-1 0 0,-1-1 1 0 0,1 1 0 0 0,-1-1 0 0 0,1 0-1 0 0,0 0 1 0 0,-1 0 0 0 0,1 0 0 0 0,0 0 0 0 0,0 0-1 0 0,0-1 1 0 0,0 1 0 0 0,-1 0 0 0 0,1-1-1 0 0,0 0 1 0 0,0 1 0 0 0,0-1 0 0 0,0 0 0 0 0,4 0-1 0 0,-2-1-5 0 0,0 0 0 0 0,0 0 0 0 0,0-1 0 0 0,0 1 0 0 0,0-1 0 0 0,-1 0 0 0 0,1 0-1 0 0,0 0 1 0 0,-1 0 0 0 0,0-1 0 0 0,4-2 0 0 0,18-25-97 0 0,1 0 141 0 0,-25 28-31 0 0,1 1 0 0 0,0-1 0 0 0,0 0 0 0 0,0 1 0 0 0,0 0 0 0 0,0-1-1 0 0,0 1 1 0 0,1 0 0 0 0,-1 0 0 0 0,0 0 0 0 0,0 1 0 0 0,5-2 0 0 0,-6 2 3 0 0,1 0-1 0 0,-1 1 1 0 0,0-1-1 0 0,0 0 1 0 0,1 1-1 0 0,-1-1 1 0 0,0 1 0 0 0,0-1-1 0 0,1 1 1 0 0,-1-1-1 0 0,0 1 1 0 0,0 0-1 0 0,0 0 1 0 0,0 0 0 0 0,0-1-1 0 0,0 1 1 0 0,0 0-1 0 0,0 0 1 0 0,0 0 0 0 0,-1 1-1 0 0,2 0 1 0 0,15 28 70 0 0,-16-27-91 0 0,48 100 97 0 0,-23-45-104 0 0,57 94 0 0 0,-54-110 22 0 0,2-1 0 0 0,52 52 0 0 0,-64-76-42 0 0,24 17 0 0 0,1 2 82 0 0,-42-35-43 0 0,0 1 0 0 0,0 0 0 0 0,1-1 0 0 0,-1 1-1 0 0,0-1 1 0 0,1 0 0 0 0,-1 0 0 0 0,1 0 0 0 0,0 0 0 0 0,-1 0 0 0 0,1 0 0 0 0,0-1 0 0 0,-1 1 0 0 0,1-1 0 0 0,0 0 0 0 0,4 0 0 0 0,-6 0 4 0 0,-1 1 1 0 0,1-1-1 0 0,0 0 0 0 0,-1 1 1 0 0,1-1-1 0 0,-1 0 0 0 0,1 1 1 0 0,-1-1-1 0 0,0 1 0 0 0,1-1 1 0 0,-1 1-1 0 0,1-1 0 0 0,-1 1 1 0 0,0-1-1 0 0,1 1 0 0 0,-1-1 1 0 0,0 1-1 0 0,0 0 0 0 0,0-1 1 0 0,1 1-1 0 0,-1-1 0 0 0,0 1 1 0 0,0 0-1 0 0,0-1 0 0 0,0 1 1 0 0,0 0-1 0 0,0 0 0 0 0,1 18 66 0 0,-4 3 6 0 0,2-9-61 0 0,0 1-1 0 0,0-1 1 0 0,2 16-1 0 0,-1-26-25 0 0,1 0 0 0 0,-1 0 0 0 0,1 1 0 0 0,0-1 0 0 0,0 0-1 0 0,0 0 1 0 0,0 0 0 0 0,0 0 0 0 0,1-1 0 0 0,-1 1 0 0 0,1 0 0 0 0,0 0 0 0 0,-1-1 0 0 0,2 1-1 0 0,-1-1 1 0 0,0 0 0 0 0,0 0 0 0 0,4 3 0 0 0,-3-3 2 0 0,-1-1 0 0 0,1 0-1 0 0,-1 0 1 0 0,0-1 0 0 0,1 1 0 0 0,0-1 0 0 0,-1 1-1 0 0,1-1 1 0 0,-1 0 0 0 0,5 0 0 0 0,31-2-30 0 0,-20 0 16 0 0,-2 1 43 0 0,-2 0 24 0 0,-1 0 0 0 0,1 1 0 0 0,0 1 0 0 0,-1 0 1 0 0,1 0-1 0 0,19 6 0 0 0,-18-2 5 0 0,0 0 1 0 0,0 1-1 0 0,0 1 1 0 0,-1 0-1 0 0,22 15 0 0 0,-28-16-25 0 0,1 1 1 0 0,-1 0-1 0 0,-1 0 0 0 0,1 1 0 0 0,-1 0 0 0 0,0 0 0 0 0,-1 0 0 0 0,0 1 0 0 0,6 13 0 0 0,-6-10-19 0 0,0 0 0 0 0,1-1-1 0 0,16 21 1 0 0,-21-30-20 0 0,-1 1 1 0 0,1-1-1 0 0,0 0 1 0 0,0 0-1 0 0,1-1 1 0 0,-1 1 0 0 0,0 0-1 0 0,0-1 1 0 0,1 1-1 0 0,-1-1 1 0 0,1 0-1 0 0,0 1 1 0 0,-1-1-1 0 0,1-1 1 0 0,0 1 0 0 0,-1 0-1 0 0,1-1 1 0 0,0 1-1 0 0,0-1 1 0 0,0 0-1 0 0,-1 0 1 0 0,1 0-1 0 0,0 0 1 0 0,0 0 0 0 0,3-2-1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7-14T09:05:48.399"/>
    </inkml:context>
    <inkml:brush xml:id="br0">
      <inkml:brushProperty name="width" value="0.2" units="cm"/>
      <inkml:brushProperty name="height" value="0.2" units="cm"/>
      <inkml:brushProperty name="color" value="#E5D303"/>
    </inkml:brush>
  </inkml:definitions>
  <inkml:trace contextRef="#ctx0" brushRef="#br0">0 1 184 0 0,'0'0'3193'0'0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7-14T09:07:51.632"/>
    </inkml:context>
    <inkml:brush xml:id="br0">
      <inkml:brushProperty name="width" value="0.2" units="cm"/>
      <inkml:brushProperty name="height" value="0.2" units="cm"/>
      <inkml:brushProperty name="color" value="#E5D303"/>
    </inkml:brush>
  </inkml:definitions>
  <inkml:trace contextRef="#ctx0" brushRef="#br0">1 20 480 0 0,'0'-3'4345'0'0,"1"1"-4276"0"0,0 1-1 0 0,0 0 1 0 0,1 0-1 0 0,-1-1 1 0 0,0 1-1 0 0,1 0 1 0 0,-1 0 0 0 0,1 0-1 0 0,-1 0 1 0 0,1 0-1 0 0,0 1 1 0 0,-1-1-1 0 0,1 1 1 0 0,0-1 0 0 0,-1 1-1 0 0,1-1 1 0 0,0 1-1 0 0,0 0 1 0 0,0 0-1 0 0,-1 0 1 0 0,1 0-1 0 0,0 0 1 0 0,0 0 0 0 0,-1 0-1 0 0,4 1 1 0 0,9 2 282 0 0,0 0 1 0 0,18 7 0 0 0,-12-4-483 0 0,-15-5 158 0 0,-1 1 0 0 0,0-1-1 0 0,0 0 1 0 0,0 1 0 0 0,0 0 0 0 0,0 0-1 0 0,0 1 1 0 0,0-1 0 0 0,-1 1 0 0 0,1-1-1 0 0,5 6 1 0 0,-6-3 65 0 0,1 0 0 0 0,-1 0 0 0 0,0 0 0 0 0,0 0 0 0 0,-1 1 1 0 0,1-1-1 0 0,-1 1 0 0 0,1 6 0 0 0,13 48 253 0 0,10 86-1 0 0,-21-105-178 0 0,-2 47-1 0 0,-4-61 129 0 0,-8 40 0 0 0,7-54-272 0 0,-11 62 228 0 0,13-74-186 0 0,8-13 3 0 0,14-84 100 0 0,-17 65-171 0 0,2 0 0 0 0,1 1 0 0 0,15-35 0 0 0,-15 46-17 0 0,-4 10 32 0 0,0-1 0 0 0,0 1 0 0 0,7-10 0 0 0,-9 17-1 0 0,0-1 0 0 0,0 1-1 0 0,0-1 1 0 0,0 1 0 0 0,1 0 0 0 0,-1 0 0 0 0,1 0 0 0 0,-1 0-1 0 0,1 0 1 0 0,0 1 0 0 0,-1-1 0 0 0,1 1 0 0 0,0-1 0 0 0,4 0-1 0 0,-6 2 5 0 0,0 0 0 0 0,0 0-1 0 0,-1 1 1 0 0,1-1-1 0 0,0 0 1 0 0,0 0-1 0 0,0 0 1 0 0,0 1 0 0 0,-1-1-1 0 0,1 0 1 0 0,0 1-1 0 0,0-1 1 0 0,-1 1-1 0 0,1-1 1 0 0,0 1 0 0 0,-1-1-1 0 0,1 1 1 0 0,0 0-1 0 0,-1-1 1 0 0,1 1 0 0 0,-1 0-1 0 0,1-1 1 0 0,-1 1-1 0 0,1 0 1 0 0,-1 0-1 0 0,0 0 1 0 0,1-1 0 0 0,-1 1-1 0 0,0 1 1 0 0,11 27 186 0 0,-10-26-190 0 0,13 56 99 0 0,8 63 1 0 0,-13-66-126 0 0,-6-41 14 0 0,1-1 1 0 0,1 0-1 0 0,12 27 1 0 0,-16-40 0 0 0,-1 0-3 0 0,1 0-1 0 0,-1 0 1 0 0,1 1 0 0 0,0-1 0 0 0,-1 0-1 0 0,1 0 1 0 0,0 0 0 0 0,0 1 0 0 0,0-1-1 0 0,0 0 1 0 0,0 0 0 0 0,0 0 0 0 0,0-1 0 0 0,0 1-1 0 0,0 0 1 0 0,1 0 0 0 0,-1-1 0 0 0,0 1-1 0 0,1 0 1 0 0,-1-1 0 0 0,0 0 0 0 0,1 1-1 0 0,-1-1 1 0 0,0 0 0 0 0,1 1 0 0 0,-1-1-1 0 0,1 0 1 0 0,-1 0 0 0 0,0 0 0 0 0,1 0 0 0 0,-1-1-1 0 0,1 1 1 0 0,-1 0 0 0 0,3-1 0 0 0,3-2 13 0 0,0 0 0 0 0,0 0 1 0 0,0-1-1 0 0,0 0 0 0 0,7-6 1 0 0,1 1 14 0 0,-2 0-20 0 0,0 2 0 0 0,1-1-1 0 0,-1 2 1 0 0,2 0 0 0 0,-1 1 0 0 0,1 0 0 0 0,27-5 0 0 0,-21 7-15 0 0,11-1 51 0 0,57-2 1 0 0,-80 7-14 0 0,0-1 1 0 0,0 1 0 0 0,0 0-1 0 0,0 1 1 0 0,0 0 0 0 0,-1 0 0 0 0,1 1-1 0 0,-1 0 1 0 0,0 1 0 0 0,0-1 0 0 0,10 8-1 0 0,-9-5-9 0 0,-1-1 1 0 0,1 1-1 0 0,16 6 0 0 0,-22-11-28 0 0,-1 0 0 0 0,1 0 0 0 0,0-1 0 0 0,0 1 0 0 0,0-1 0 0 0,-1 1 0 0 0,1-1 0 0 0,0 0 0 0 0,0 0 0 0 0,0 0 0 0 0,0 0 0 0 0,0-1 0 0 0,-1 1 0 0 0,1-1 0 0 0,0 0 0 0 0,0 0 0 0 0,-1 0 0 0 0,4-2 0 0 0,70-43-38 0 0,-75 46 53 0 0,0-1 0 0 0,0 0 0 0 0,1 0 0 0 0,-1 1 0 0 0,0-1 0 0 0,1 1 0 0 0,-1-1 0 0 0,1 1 0 0 0,-1-1 0 0 0,1 1 0 0 0,-1 0 0 0 0,0 0 0 0 0,1 0 0 0 0,-1 0 0 0 0,1 0 0 0 0,-1 0 0 0 0,1 0 0 0 0,-1 0 0 0 0,1 1 0 0 0,-1-1 0 0 0,1 1 0 0 0,-1-1 0 0 0,0 1 0 0 0,1-1 0 0 0,-1 1 0 0 0,0 0 0 0 0,1-1 0 0 0,-1 1 0 0 0,0 0 0 0 0,0 0 0 0 0,0 0 0 0 0,0 0 0 0 0,0 0 0 0 0,1 2 0 0 0,5 5 49 0 0,-2 0 0 0 0,1 0 1 0 0,-1 1-1 0 0,5 11 0 0 0,3 3 3 0 0,-10-18-72 0 0,0 0 0 0 0,1-1 1 0 0,0 1-1 0 0,-1-1 0 0 0,2 0 1 0 0,-1 0-1 0 0,0 0 1 0 0,1-1-1 0 0,-1 0 0 0 0,7 4 1 0 0,-9-6 6 0 0,1 0 1 0 0,0 0-1 0 0,-1 0 1 0 0,1-1-1 0 0,0 1 1 0 0,0-1 0 0 0,0 1-1 0 0,0-1 1 0 0,-1 0-1 0 0,1 0 1 0 0,0 0-1 0 0,0-1 1 0 0,0 1 0 0 0,0-1-1 0 0,0 1 1 0 0,-1-1-1 0 0,1 0 1 0 0,0 0-1 0 0,-1 0 1 0 0,1 0-1 0 0,-1-1 1 0 0,4-1 0 0 0,36-26-26 0 0,-19 13 27 0 0,35-18-1 0 0,-51 31 27 0 0,0 0-1 0 0,0 0 0 0 0,0 0 1 0 0,1 1-1 0 0,-1 0 0 0 0,1 0 1 0 0,0 1-1 0 0,-1 0 0 0 0,15 0 1 0 0,-18 2 10 0 0,0 0 0 0 0,0 0 1 0 0,0 1-1 0 0,0-1 1 0 0,0 1-1 0 0,-1-1 0 0 0,1 1 1 0 0,0 1-1 0 0,-1-1 1 0 0,0 0-1 0 0,1 1 0 0 0,-1 0 1 0 0,0-1-1 0 0,0 1 1 0 0,0 0-1 0 0,-1 1 0 0 0,1-1 1 0 0,-1 1-1 0 0,4 5 0 0 0,4 9 55 0 0,-1 1 0 0 0,11 29-1 0 0,-6-3-65 0 0,-11-33-24 0 0,1 0-1 0 0,0-1 0 0 0,0 1 0 0 0,1-1 0 0 0,7 12 0 0 0,-11-21-7 0 0,0-1-1 0 0,0 1 1 0 0,1 0 0 0 0,-1-1-1 0 0,0 1 1 0 0,1 0 0 0 0,-1-1-1 0 0,1 0 1 0 0,0 1 0 0 0,-1-1-1 0 0,1 0 1 0 0,0 0-1 0 0,0 0 1 0 0,0 0 0 0 0,0 0-1 0 0,0 0 1 0 0,0-1 0 0 0,0 1-1 0 0,0-1 1 0 0,0 1-1 0 0,0-1 1 0 0,0 0 0 0 0,1 0-1 0 0,-1 0 1 0 0,0 0 0 0 0,0 0-1 0 0,0 0 1 0 0,0-1 0 0 0,0 1-1 0 0,0-1 1 0 0,0 1-1 0 0,0-1 1 0 0,0 0 0 0 0,0 0-1 0 0,0 0 1 0 0,0 0 0 0 0,0 0-1 0 0,1-1 1 0 0,5-4-15 0 0,0 0 0 0 0,0 0-1 0 0,-1-1 1 0 0,0 0 0 0 0,-1 0 0 0 0,0 0 0 0 0,6-10-1 0 0,6-8 11 0 0,2 0-1 0 0,36-37 0 0 0,-48 53 36 0 0,1 1-1 0 0,1 0 1 0 0,-1 1-1 0 0,2 0 0 0 0,-1 1 1 0 0,0 0-1 0 0,1 0 1 0 0,0 1-1 0 0,23-7 0 0 0,-31 12 7 0 0,-1-1-1 0 0,1 1 1 0 0,-1 0-1 0 0,0 0 0 0 0,1 1 1 0 0,-1-1-1 0 0,1 0 1 0 0,-1 1-1 0 0,0-1 0 0 0,1 1 1 0 0,-1 0-1 0 0,0 0 1 0 0,0 0-1 0 0,1 0 1 0 0,-1 0-1 0 0,0 0 0 0 0,0 1 1 0 0,0-1-1 0 0,0 1 1 0 0,-1-1-1 0 0,1 1 0 0 0,0 0 1 0 0,-1 0-1 0 0,1 0 1 0 0,-1-1-1 0 0,0 2 0 0 0,1-1 1 0 0,0 3-1 0 0,2 1 7 0 0,-1 1-1 0 0,0 0 1 0 0,0 0-1 0 0,-1 0 1 0 0,0 0 0 0 0,0 0-1 0 0,0 0 1 0 0,0 10-1 0 0,-2-13-31 0 0,1-1-1 0 0,0 0 1 0 0,0 0-1 0 0,0 1 1 0 0,0-1-1 0 0,1 0 1 0 0,-1 0-1 0 0,1 0 0 0 0,0-1 1 0 0,0 1-1 0 0,4 5 1 0 0,-3-4-2 0 0,0 0 0 0 0,0 0-1 0 0,-1 0 1 0 0,4 7 0 0 0,-4-7 3 0 0,0 0 0 0 0,0 0 0 0 0,1-1 0 0 0,-1 1 0 0 0,1-1 0 0 0,0 0 0 0 0,0 1 0 0 0,6 4 0 0 0,-6-5-1 0 0,0-1 0 0 0,0 1 0 0 0,0 0-1 0 0,-1 0 1 0 0,1 1 0 0 0,-1-1 0 0 0,1 0 0 0 0,-1 1 0 0 0,1 3 0 0 0,13 48 101 0 0,-11-37-85 0 0,9 27 0 0 0,-11-39-21 0 0,0-1-1 0 0,1 1 1 0 0,0-1 0 0 0,5 7-1 0 0,10 15-2 0 0,-17-23 2 0 0,0 0 0 0 0,1-1 1 0 0,-1 1-1 0 0,1 0 1 0 0,0-1-1 0 0,0 0 0 0 0,0 0 1 0 0,0 0-1 0 0,1 0 1 0 0,-1 0-1 0 0,1-1 0 0 0,-1 1 1 0 0,1-1-1 0 0,8 4 1 0 0,-10-6-7 0 0,1 1-1 0 0,0 0 1 0 0,0-1 0 0 0,0 0 0 0 0,0 1 0 0 0,-1-1 0 0 0,1 0 0 0 0,0-1 0 0 0,0 1 0 0 0,0 0 0 0 0,0-1 0 0 0,0 0 0 0 0,-1 1 0 0 0,1-1 0 0 0,0 0 0 0 0,-1-1 0 0 0,1 1 0 0 0,-1 0 0 0 0,1-1 0 0 0,-1 1 0 0 0,1-1 0 0 0,-1 0 0 0 0,3-2 0 0 0,96-102 116 0 0,-72 73-55 0 0,58-53-50 0 0,-55 61 11 0 0,-21 17-8 0 0,0 0 1 0 0,-1-1 0 0 0,10-12-1 0 0,10-7 17 0 0,-24 23-20 0 0,-1-1-1 0 0,1 1 1 0 0,-1-1-1 0 0,0 0 1 0 0,0 0-1 0 0,0-1 1 0 0,5-10-1 0 0,-9 15 7 0 0,6-15 17 0 0,1 0 0 0 0,0 1 0 0 0,2 0-1 0 0,0 0 1 0 0,17-19 0 0 0,-27 34-7 0 0,1 0 1 0 0,0 1 0 0 0,-1-1-1 0 0,1 0 1 0 0,0 1 0 0 0,-1-1-1 0 0,1 1 1 0 0,0-1-1 0 0,0 1 1 0 0,0-1 0 0 0,-1 1-1 0 0,1 0 1 0 0,0-1 0 0 0,0 1-1 0 0,0 0 1 0 0,0 0-1 0 0,0-1 1 0 0,0 1 0 0 0,0 0-1 0 0,1 0 1 0 0,-1 1 2 0 0,-1-1 1 0 0,1 0 0 0 0,0 1-1 0 0,0-1 1 0 0,-1 0 0 0 0,1 1-1 0 0,0-1 1 0 0,-1 1-1 0 0,1-1 1 0 0,-1 1 0 0 0,1 0-1 0 0,0-1 1 0 0,-1 1-1 0 0,1-1 1 0 0,-1 1 0 0 0,0 0-1 0 0,1 0 1 0 0,0 0 0 0 0,1 6 54 0 0,1 0 0 0 0,-1 0 1 0 0,-1 0-1 0 0,2 10 0 0 0,-1-8-99 0 0,11 77 231 0 0,3 145-1 0 0,-8-79-123 0 0,-8-144-95 0 0,1 0 0 0 0,0 0 0 0 0,1 1 0 0 0,0-1 0 0 0,0 0 0 0 0,5 12 0 0 0,-6-19-1 0 0,0 1 1 0 0,0-1-1 0 0,-1 1 1 0 0,1-1-1 0 0,0 0 1 0 0,0 1-1 0 0,0-1 1 0 0,0 0-1 0 0,1 0 1 0 0,-1 0-1 0 0,0 0 1 0 0,1 0-1 0 0,-1 0 1 0 0,0 0-1 0 0,1 0 1 0 0,-1 0-1 0 0,1-1 1 0 0,-1 1-1 0 0,1 0 1 0 0,-1-1-1 0 0,1 0 1 0 0,0 1-1 0 0,-1-1 0 0 0,1 0 1 0 0,0 0-1 0 0,-1 0 1 0 0,1 0-1 0 0,-1 0 1 0 0,1 0-1 0 0,0 0 1 0 0,-1 0-1 0 0,1-1 1 0 0,0 1-1 0 0,-1-1 1 0 0,1 1-1 0 0,-1-1 1 0 0,1 0-1 0 0,-1 0 1 0 0,3-1-1 0 0,11-8 12 0 0,0 0-1 0 0,0-1 1 0 0,-1 0-1 0 0,0-1 1 0 0,-1-1-1 0 0,12-16 1 0 0,9-6 10 0 0,-17 18 13 0 0,-6 5 1 0 0,0 0 1 0 0,1 0-1 0 0,1 2 1 0 0,0-1-1 0 0,0 2 1 0 0,18-10 0 0 0,-29 18-5 0 0,0 0 0 0 0,-1 1 0 0 0,1-1 0 0 0,0 1 0 0 0,-1-1 0 0 0,1 1 0 0 0,0 0 0 0 0,-1 0 0 0 0,1 0 0 0 0,0 0 0 0 0,0 0 0 0 0,0 0 0 0 0,-1 0 0 0 0,1 0 1 0 0,0 1-1 0 0,-1-1 0 0 0,1 1 0 0 0,0-1 0 0 0,-1 1 0 0 0,1 0 0 0 0,-1 0 0 0 0,1 0 0 0 0,-1 0 0 0 0,1 0 0 0 0,-1 0 0 0 0,1 0 0 0 0,-1 0 0 0 0,0 0 0 0 0,0 1 0 0 0,0-1 1 0 0,1 0-1 0 0,-1 1 0 0 0,-1-1 0 0 0,1 1 0 0 0,1 2 0 0 0,3 6 55 0 0,0 0 1 0 0,-1 1-1 0 0,-1 0 1 0 0,4 15-1 0 0,-4-14-49 0 0,7 29 18 0 0,-2-11-38 0 0,0 0 1 0 0,14 30 0 0 0,-11-31-36 0 0,-9-21 23 0 0,0-1-1 0 0,1 0 1 0 0,0 0-1 0 0,1 0 0 0 0,0 0 1 0 0,5 7-1 0 0,-9-14 5 0 0,0 1-1 0 0,1-1 0 0 0,-1 0 0 0 0,0 1 1 0 0,1-1-1 0 0,-1 0 0 0 0,0 0 0 0 0,1 1 0 0 0,-1-1 1 0 0,1 0-1 0 0,-1 0 0 0 0,0 1 0 0 0,1-1 1 0 0,-1 0-1 0 0,1 0 0 0 0,-1 0 0 0 0,1 0 0 0 0,-1 0 1 0 0,1 0-1 0 0,-1 0 0 0 0,0 0 0 0 0,1 0 1 0 0,-1 0-1 0 0,1 0 0 0 0,-1 0 0 0 0,1 0 0 0 0,0 0 1 0 0,12-10-189 0 0,5-16 103 0 0,-13 17 108 0 0,1-1-1 0 0,0 1 0 0 0,1 1 1 0 0,0-1-1 0 0,0 1 0 0 0,1 0 1 0 0,0 1-1 0 0,15-11 0 0 0,-18 15-6 0 0,-1 0 0 0 0,1 0 0 0 0,0 1-1 0 0,0-1 1 0 0,0 1 0 0 0,1 0 0 0 0,-1 1-1 0 0,0-1 1 0 0,1 1 0 0 0,-1 1-1 0 0,1-1 1 0 0,-1 0 0 0 0,1 1 0 0 0,0 0-1 0 0,-1 1 1 0 0,1-1 0 0 0,-1 1 0 0 0,10 3-1 0 0,-11-3-14 0 0,0 0 0 0 0,0 0 0 0 0,1 0 0 0 0,-1-1 0 0 0,0 1 0 0 0,0-1 0 0 0,1 0 0 0 0,-1-1 0 0 0,0 1 0 0 0,0 0-1 0 0,1-1 1 0 0,-1 0 0 0 0,0 0 0 0 0,0-1 0 0 0,6-2 0 0 0,-4 1-4 0 0,-1 0 0 0 0,1-1 0 0 0,-1 0-1 0 0,0 0 1 0 0,0-1 0 0 0,0 1 0 0 0,0-1 0 0 0,-1 0 0 0 0,6-8 0 0 0,2-3 32 0 0,45-58-65 0 0,-51 68 54 0 0,0 0 0 0 0,1 0 0 0 0,-1 0 0 0 0,1 0 0 0 0,0 1 0 0 0,1 1 0 0 0,-1-1 0 0 0,12-4 0 0 0,-13 7 5 0 0,0 0 1 0 0,0 0 0 0 0,0 0-1 0 0,0 1 1 0 0,1 0 0 0 0,-1 0-1 0 0,13 0 1 0 0,-18 1 1 0 0,1 1 0 0 0,-1 0 0 0 0,1-1 0 0 0,0 1 0 0 0,-1 0 0 0 0,1 0 0 0 0,-1 0 1 0 0,0 0-1 0 0,1 0 0 0 0,-1 0 0 0 0,0 0 0 0 0,0 0 0 0 0,0 0 0 0 0,1 1 0 0 0,-1-1 0 0 0,-1 0 0 0 0,1 1 0 0 0,0-1 0 0 0,0 1 0 0 0,0-1 0 0 0,-1 1 0 0 0,1 0 1 0 0,-1-1-1 0 0,1 4 0 0 0,2 5 29 0 0,-1 1 1 0 0,1 19 0 0 0,-2-18-54 0 0,5 132 183 0 0,-5-88-158 0 0,10 70 0 0 0,-11-121-45 0 0,2 1 1 0 0,-1-1-1 0 0,1 1 0 0 0,-1-1 0 0 0,2 1 0 0 0,3 8 1 0 0,-5-13 17 0 0,-1-1 0 0 0,1 1 0 0 0,-1 0 0 0 0,1 0 0 0 0,0 0 0 0 0,-1 0 0 0 0,1-1 0 0 0,0 1 0 0 0,0 0 0 0 0,-1-1 0 0 0,1 1 0 0 0,0-1 0 0 0,0 1 0 0 0,0 0 0 0 0,0-1 1 0 0,0 0-1 0 0,0 1 0 0 0,0-1 0 0 0,0 0 0 0 0,0 1 0 0 0,0-1 0 0 0,0 0 0 0 0,0 0 0 0 0,0 0 0 0 0,0 0 0 0 0,0 0 0 0 0,0 0 0 0 0,0 0 0 0 0,0 0 0 0 0,0 0 0 0 0,0-1 0 0 0,0 1 0 0 0,0 0 0 0 0,0-1 0 0 0,-1 1 1 0 0,1-1-1 0 0,0 1 0 0 0,0-1 0 0 0,0 1 0 0 0,0-1 0 0 0,0 1 0 0 0,-1-1 0 0 0,1 0 0 0 0,0 0 0 0 0,0 0 0 0 0,10-10-28 0 0,0-1 1 0 0,-1 0-1 0 0,-1 0 0 0 0,13-22 1 0 0,15-20 17 0 0,-33 50 28 0 0,11-15-1 0 0,22-19 1 0 0,-33 34 3 0 0,0 0 0 0 0,0 1-1 0 0,1-1 1 0 0,0 1 0 0 0,-1 0 0 0 0,1 0-1 0 0,0 1 1 0 0,1-1 0 0 0,-1 1 0 0 0,0 0-1 0 0,6-1 1 0 0,-8 3 4 0 0,-1 0 1 0 0,0 0-1 0 0,0 1 0 0 0,0-1 0 0 0,-1 1 0 0 0,1-1 1 0 0,0 1-1 0 0,0-1 0 0 0,0 1 0 0 0,0 0 1 0 0,0 0-1 0 0,-1 0 0 0 0,1 0 0 0 0,0 0 1 0 0,-1 1-1 0 0,1-1 0 0 0,-1 0 0 0 0,1 1 1 0 0,-1-1-1 0 0,0 1 0 0 0,1 0 0 0 0,-1-1 1 0 0,0 1-1 0 0,1 3 0 0 0,4 5 40 0 0,0 1 0 0 0,7 20 1 0 0,-12-27-36 0 0,27 88 82 0 0,6 12-104 0 0,-29-92-10 0 0,0 1 0 0 0,2-1 0 0 0,-1 0 0 0 0,13 16 0 0 0,-17-26-3 0 0,0 1 0 0 0,1-1 0 0 0,-1 1 0 0 0,1-1 0 0 0,-1 0 0 0 0,1 0-1 0 0,0 0 1 0 0,0 0 0 0 0,0-1 0 0 0,4 3 0 0 0,-5-4 1 0 0,0 1 1 0 0,0-1-1 0 0,1 1 0 0 0,-1-1 1 0 0,0 0-1 0 0,0 0 0 0 0,0 0 1 0 0,0 0-1 0 0,0 0 0 0 0,0-1 1 0 0,0 1-1 0 0,0-1 0 0 0,0 1 1 0 0,0-1-1 0 0,0 0 0 0 0,0 1 1 0 0,0-1-1 0 0,3-2 0 0 0,-1 0-11 0 0,1-1 0 0 0,0 0 0 0 0,-1 0-1 0 0,0 0 1 0 0,0 0 0 0 0,0-1-1 0 0,-1 1 1 0 0,5-9 0 0 0,23-44 12 0 0,-27 48 23 0 0,20-42-23 0 0,-15 27 16 0 0,2 2 1 0 0,1-1 0 0 0,0 1-1 0 0,28-35 1 0 0,-38 54 4 0 0,1 0-1 0 0,0 0 0 0 0,0 0 1 0 0,1 0-1 0 0,-1 0 1 0 0,1 1-1 0 0,-1 0 1 0 0,1 0-1 0 0,0 0 1 0 0,6-3-1 0 0,-9 5 5 0 0,0 0 0 0 0,1 0-1 0 0,-1-1 1 0 0,1 1 0 0 0,-1 0-1 0 0,1 0 1 0 0,-1 1 0 0 0,0-1 0 0 0,1 0-1 0 0,-1 0 1 0 0,1 1 0 0 0,-1-1-1 0 0,0 0 1 0 0,1 1 0 0 0,-1 0 0 0 0,0-1-1 0 0,0 1 1 0 0,1 0 0 0 0,-1-1-1 0 0,0 1 1 0 0,0 0 0 0 0,0 0 0 0 0,0 0-1 0 0,0 0 1 0 0,0 0 0 0 0,0 0-1 0 0,0 0 1 0 0,-1 1 0 0 0,1-1 0 0 0,0 0-1 0 0,-1 0 1 0 0,1 1 0 0 0,0-1-1 0 0,-1 2 1 0 0,6 12 47 0 0,-1 0-1 0 0,0 0 1 0 0,-1 0-1 0 0,2 22 1 0 0,2 65 22 0 0,-7-81-55 0 0,1 59 3 0 0,-2-44-27 0 0,1 0-1 0 0,2-1 1 0 0,10 46-1 0 0,-13-78-15 0 0,1 0 0 0 0,0 1 0 0 0,0-1 0 0 0,1 0 1 0 0,-1 0-1 0 0,0 0 0 0 0,1 0 0 0 0,0 0 0 0 0,0-1 0 0 0,0 1 0 0 0,0 0 0 0 0,0-1 1 0 0,0 0-1 0 0,1 1 0 0 0,-1-1 0 0 0,1 0 0 0 0,4 3 0 0 0,-4-4-2 0 0,-1 0-1 0 0,1 0 0 0 0,-1-1 0 0 0,1 1 1 0 0,-1-1-1 0 0,1 1 0 0 0,0-1 0 0 0,-1 0 1 0 0,1 0-1 0 0,0 0 0 0 0,-1 0 0 0 0,1 0 1 0 0,-1-1-1 0 0,1 1 0 0 0,0-1 0 0 0,-1 0 1 0 0,1 0-1 0 0,-1 0 0 0 0,0 0 0 0 0,1 0 1 0 0,-1 0-1 0 0,4-3 0 0 0,8-6-36 0 0,1-1-1 0 0,-2 0 1 0 0,1-1 0 0 0,14-18 0 0 0,44-61 30 0 0,-46 57 36 0 0,-19 26-10 0 0,0-1 1 0 0,0 1-1 0 0,1 1 1 0 0,0-1-1 0 0,0 1 1 0 0,1 1-1 0 0,0 0 0 0 0,11-6 1 0 0,-17 10 4 0 0,0 1 1 0 0,0-1 0 0 0,0 1-1 0 0,0 0 1 0 0,0 0-1 0 0,0 0 1 0 0,0 1 0 0 0,0-1-1 0 0,1 1 1 0 0,-1 0-1 0 0,0-1 1 0 0,0 1 0 0 0,1 1-1 0 0,-1-1 1 0 0,0 0-1 0 0,0 1 1 0 0,1 0 0 0 0,-1 0-1 0 0,0 0 1 0 0,0 0-1 0 0,0 0 1 0 0,0 0 0 0 0,0 1-1 0 0,0 0 1 0 0,-1-1-1 0 0,1 1 1 0 0,0 0 0 0 0,-1 1-1 0 0,1-1 1 0 0,2 4-1 0 0,10 14 41 0 0,0 1 0 0 0,-2 1 0 0 0,0 0 0 0 0,13 33 0 0 0,-4-10-17 0 0,6 20-21 0 0,38 122 0 0 0,-45-127-28 0 0,-19-55 12 0 0,1 0-1 0 0,-1 0 1 0 0,1 0-1 0 0,0 0 1 0 0,0 0-1 0 0,1-1 1 0 0,0 0-1 0 0,-1 0 1 0 0,6 5-1 0 0,-7-8-5 0 0,-1 0 1 0 0,1 0-1 0 0,0-1 0 0 0,0 1 0 0 0,-1 0 1 0 0,1-1-1 0 0,0 0 0 0 0,0 1 0 0 0,0-1 1 0 0,-1 0-1 0 0,1 0 0 0 0,0 0 0 0 0,0 0 0 0 0,0 0 1 0 0,0 0-1 0 0,0 0 0 0 0,0-1 0 0 0,-1 1 1 0 0,1-1-1 0 0,0 1 0 0 0,0-1 0 0 0,-1 0 1 0 0,1 0-1 0 0,0 1 0 0 0,-1-1 0 0 0,1 0 0 0 0,-1-1 1 0 0,1 1-1 0 0,2-2 0 0 0,4-5-17 0 0,1 0 1 0 0,-1-1-1 0 0,10-13 0 0 0,-16 19 13 0 0,40-56-80 0 0,-28 38 71 0 0,0 0 0 0 0,28-29 0 0 0,-27 35 37 0 0,0 1 1 0 0,1 1-1 0 0,30-20 1 0 0,-42 30-5 0 0,1 0 1 0 0,-1 1 0 0 0,1-1 0 0 0,0 1-1 0 0,0 0 1 0 0,0 0 0 0 0,0 1 0 0 0,0-1 0 0 0,0 1-1 0 0,0 0 1 0 0,1 1 0 0 0,-1-1 0 0 0,0 1-1 0 0,0 0 1 0 0,1 1 0 0 0,-1-1 0 0 0,0 1-1 0 0,0 0 1 0 0,1 0 0 0 0,4 2 0 0 0,-3 2-4 0 0,-1-1 1 0 0,1 1 0 0 0,-1 0 0 0 0,0 0-1 0 0,-1 0 1 0 0,0 1 0 0 0,1 0 0 0 0,-2 0-1 0 0,1 0 1 0 0,-1 1 0 0 0,5 9-1 0 0,-2-5-7 0 0,1 1 0 0 0,11 12 0 0 0,-17-21-12 0 0,0-1 0 0 0,1 1-1 0 0,0-1 1 0 0,-1 1 0 0 0,1-1-1 0 0,0 0 1 0 0,0 0 0 0 0,1-1 0 0 0,-1 1-1 0 0,0 0 1 0 0,0-1 0 0 0,8 2-1 0 0,-9-3-2 0 0,1 0-1 0 0,-1 0 0 0 0,1 0 0 0 0,-1 0 0 0 0,1 0 0 0 0,-1-1 0 0 0,1 1 0 0 0,-1-1 0 0 0,0 0 0 0 0,1 0 0 0 0,-1 0 1 0 0,0 0-1 0 0,1 0 0 0 0,-1 0 0 0 0,0 0 0 0 0,0-1 0 0 0,0 1 0 0 0,0-1 0 0 0,3-3 0 0 0,3-3-6 0 0,0-2-1 0 0,-1 1 0 0 0,0-1 0 0 0,-1 0 1 0 0,6-12-1 0 0,-7 13 24 0 0,1-1 0 0 0,-1 1 1 0 0,2 0-1 0 0,-1 0 0 0 0,1 1 1 0 0,0 0-1 0 0,10-8 0 0 0,-15 14 2 0 0,0 0 0 0 0,1 0 0 0 0,-1 1 1 0 0,1-1-1 0 0,0 1 0 0 0,-1-1 0 0 0,1 1 0 0 0,0 0 0 0 0,0 0 0 0 0,0 0 0 0 0,0 1 0 0 0,0-1 0 0 0,0 1 0 0 0,0-1 0 0 0,0 1 0 0 0,0 0 0 0 0,0 0 0 0 0,0 1 0 0 0,0-1 1 0 0,5 2-1 0 0,-5-1 0 0 0,0 0 0 0 0,0 1 0 0 0,0-1-1 0 0,-1 1 1 0 0,1 0 0 0 0,0 0 0 0 0,-1 0 0 0 0,1 0 0 0 0,-1 0 0 0 0,0 1 0 0 0,0-1 0 0 0,0 1 0 0 0,0-1 0 0 0,0 1 0 0 0,0 0 0 0 0,-1 0 0 0 0,1 0 0 0 0,-1 0 0 0 0,2 4 0 0 0,15 55-17 0 0,-12-39 6 0 0,2-1 0 0 0,0 1 0 0 0,14 27 0 0 0,-18-44 3 0 0,0-1 0 0 0,0 0 0 0 0,1 0 0 0 0,0 0 0 0 0,0-1 0 0 0,0 0 0 0 0,0 0 0 0 0,1 0 0 0 0,-1 0 0 0 0,1-1 0 0 0,0 0 0 0 0,0 0 0 0 0,0-1 0 0 0,12 4 0 0 0,-2 2-45 0 0,-15-7 48 0 0,0-1 0 0 0,0 1 0 0 0,0-1 0 0 0,0 1 0 0 0,0-1 0 0 0,0 1 0 0 0,0-1 1 0 0,0 1-1 0 0,0-1 0 0 0,0 0 0 0 0,0 1 0 0 0,0-1 0 0 0,0 0 0 0 0,0 0 0 0 0,1 0 0 0 0,-1 0 0 0 0,0 0 0 0 0,0 0 0 0 0,0 0 0 0 0,0-1 1 0 0,0 1-1 0 0,0 0 0 0 0,0 0 0 0 0,0-1 0 0 0,2 0 0 0 0,5-2-23 0 0,-1 0 0 0 0,1-1 1 0 0,-1 0-1 0 0,1 0 0 0 0,-1 0 0 0 0,0-1 0 0 0,0 0 1 0 0,10-12-1 0 0,53-66-126 0 0,-47 53 142 0 0,1 0 0 0 0,38-34 1 0 0,-53 57 16 0 0,-1 0 0 0 0,1 1 0 0 0,0-1 0 0 0,0 2-1 0 0,1-1 1 0 0,-1 1 0 0 0,1 1 0 0 0,1 0 0 0 0,-1 0 0 0 0,0 1 0 0 0,1 0 0 0 0,18-2 0 0 0,-27 5 5 0 0,-1 0 0 0 0,1 0 0 0 0,0 0 0 0 0,0 0-1 0 0,-1 0 1 0 0,1 0 0 0 0,0 1 0 0 0,0-1 0 0 0,-1 1 0 0 0,1-1 0 0 0,0 1-1 0 0,-1-1 1 0 0,1 1 0 0 0,0 0 0 0 0,-1 0 0 0 0,1 0 0 0 0,-1 0-1 0 0,1 0 1 0 0,-1 0 0 0 0,0 0 0 0 0,1 1 0 0 0,-1-1 0 0 0,0 0 0 0 0,0 1-1 0 0,0-1 1 0 0,0 1 0 0 0,0-1 0 0 0,0 1 0 0 0,-1 0 0 0 0,1-1 0 0 0,0 3-1 0 0,2 6 6 0 0,-1-1-1 0 0,0 1 0 0 0,-1 0 1 0 0,1 16-1 0 0,0 1 22 0 0,23 156 42 0 0,-13-83 10 0 0,-9-61-90 0 0,15 70 1 0 0,-17-105-1 0 0,1 1 1 0 0,-1-1 0 0 0,1 0 0 0 0,-1 1-1 0 0,1-1 1 0 0,0 0 0 0 0,1 0 0 0 0,-1 0 0 0 0,6 6-1 0 0,-6-8-6 0 0,0 0 0 0 0,0-1 0 0 0,1 1 0 0 0,-1-1 0 0 0,0 1 0 0 0,1-1 0 0 0,-1 0 0 0 0,1 0-1 0 0,0 0 1 0 0,-1 0 0 0 0,1 0 0 0 0,0-1 0 0 0,-1 1 0 0 0,1-1 0 0 0,0 0 0 0 0,5 0 0 0 0,26 3-23 0 0,-30-2 27 0 0,0-1 0 0 0,1 1 1 0 0,-1-1-1 0 0,1 0 0 0 0,-1 0 1 0 0,0 0-1 0 0,1 0 1 0 0,-1-1-1 0 0,0 0 0 0 0,1 0 1 0 0,-1 0-1 0 0,0 0 0 0 0,0-1 1 0 0,0 1-1 0 0,0-1 0 0 0,0 0 1 0 0,4-3-1 0 0,1-2 3 0 0,-1-1 0 0 0,1 0 1 0 0,-2 0-1 0 0,1 0 0 0 0,-1-1 1 0 0,-1 0-1 0 0,11-19 0 0 0,31-76-18 0 0,-32 64 52 0 0,4-8-24 0 0,20-41 25 0 0,-34 77-14 0 0,0 1 1 0 0,2 0-1 0 0,-1 0 1 0 0,1 0-1 0 0,10-10 0 0 0,-16 19-9 0 0,1 0 0 0 0,-1 0-1 0 0,1 0 1 0 0,0 0-1 0 0,-1 0 1 0 0,1 1-1 0 0,0-1 1 0 0,0 1 0 0 0,0 0-1 0 0,0 0 1 0 0,0 0-1 0 0,0 0 1 0 0,0 0-1 0 0,1 1 1 0 0,-1-1 0 0 0,0 1-1 0 0,6 0 1 0 0,2 1 40 0 0,-1 1 0 0 0,1 0 1 0 0,-1 0-1 0 0,11 5 0 0 0,-9-3-67 0 0,-1-1-1 0 0,22 3 1 0 0,-28-5 31 0 0,0-1 1 0 0,1 1-1 0 0,-1 0 1 0 0,0 0-1 0 0,1 1 1 0 0,-1-1-1 0 0,0 1 1 0 0,0 1 0 0 0,0-1-1 0 0,0 1 1 0 0,-1-1-1 0 0,1 1 1 0 0,-1 1-1 0 0,1-1 1 0 0,-1 0-1 0 0,0 1 1 0 0,-1 0-1 0 0,1 0 1 0 0,-1 0-1 0 0,1 1 1 0 0,-1-1-1 0 0,0 1 1 0 0,-1 0-1 0 0,1 0 1 0 0,-1 0-1 0 0,0 0 1 0 0,2 7 0 0 0,9 34 94 0 0,11 58 0 0 0,11 38-115 0 0,-35-141-6 0 0,0 0 0 0 0,0 0 0 0 0,0 0 0 0 0,1 0 0 0 0,-1-1 0 0 0,0 1 1 0 0,0 0-1 0 0,1 0 0 0 0,-1 0 0 0 0,1-1 0 0 0,-1 1 0 0 0,1 0 0 0 0,-1 0 0 0 0,1-1 0 0 0,-1 1 0 0 0,1-1 0 0 0,-1 1 0 0 0,1 0 1 0 0,0-1-1 0 0,-1 1 0 0 0,1-1 0 0 0,0 1 0 0 0,0-1 0 0 0,-1 0 0 0 0,1 1 0 0 0,0-1 0 0 0,0 0 0 0 0,0 0 0 0 0,0 1 0 0 0,-1-1 1 0 0,1 0-1 0 0,0 0 0 0 0,0 0 0 0 0,0 0 0 0 0,0 0 0 0 0,0 0 0 0 0,0 0 0 0 0,-1 0 0 0 0,1 0 0 0 0,0-1 0 0 0,0 1 0 0 0,0 0 1 0 0,0-1-1 0 0,-1 1 0 0 0,1 0 0 0 0,0-1 0 0 0,0 1 0 0 0,-1-1 0 0 0,1 1 0 0 0,0-1 0 0 0,-1 1 0 0 0,1-1 0 0 0,1-1 0 0 0,4-4-35 0 0,1 0-1 0 0,-1-1 1 0 0,-1 0-1 0 0,6-7 1 0 0,-9 11 36 0 0,82-137-8 0 0,-66 105-7 0 0,2 1 0 0 0,1 1 0 0 0,39-48 0 0 0,-55 76 33 0 0,0 0 1 0 0,0 0-1 0 0,0 1 1 0 0,0 0-1 0 0,1 0 1 0 0,0 0-1 0 0,10-5 1 0 0,-14 8-7 0 0,0 0 0 0 0,0 1 0 0 0,0-1 0 0 0,-1 1 0 0 0,1-1 0 0 0,0 1 0 0 0,0 0 1 0 0,0-1-1 0 0,0 1 0 0 0,0 0 0 0 0,0 0 0 0 0,0 1 0 0 0,0-1 0 0 0,-1 0 0 0 0,1 1 0 0 0,0-1 0 0 0,0 1 0 0 0,0-1 0 0 0,0 1 1 0 0,-1 0-1 0 0,1 0 0 0 0,0 0 0 0 0,-1 0 0 0 0,1 0 0 0 0,-1 0 0 0 0,1 0 0 0 0,-1 0 0 0 0,1 1 0 0 0,-1-1 0 0 0,0 1 0 0 0,2 2 0 0 0,4 6 14 0 0,0 1 0 0 0,-1 0-1 0 0,0 1 1 0 0,-1-1 0 0 0,5 18-1 0 0,12 63 98 0 0,-18-69-125 0 0,1-1-1 0 0,1 0 1 0 0,1 0 0 0 0,1 0-1 0 0,11 21 1 0 0,-14-35 0 0 0,-1-1 0 0 0,1 1 1 0 0,0-1-1 0 0,0 0 0 0 0,1-1 0 0 0,0 1 0 0 0,0-1 0 0 0,1 0 0 0 0,0-1 1 0 0,0 0-1 0 0,0 0 0 0 0,0 0 0 0 0,1-1 0 0 0,0 0 0 0 0,0 0 0 0 0,0-1 1 0 0,0 0-1 0 0,0-1 0 0 0,1 0 0 0 0,-1 0 0 0 0,1-1 0 0 0,17 1 0 0 0,-6-1-13 0 0,1 1 0 0 0,22 5-1 0 0,-34-5 32 0 0,-1 1 0 0 0,1 0 0 0 0,-1 0 0 0 0,1 1 0 0 0,-1 0 0 0 0,0 0 0 0 0,9 8 0 0 0,26 18 17 0 0,37 28 26 0 0,-69-49-33 0 0,0 1 0 0 0,-1 1 0 0 0,0 0 0 0 0,14 21 0 0 0,84 168 68 0 0,-36-59-1166 0 0,-71-140 1039 0 0,1 5-485 0 0,1-1 0 0 0,1 1 0 0 0,-1-1 0 0 0,1 0 0 0 0,0 0 0 0 0,0 0 0 0 0,0 0 0 0 0,1-1 0 0 0,5 4-1 0 0,4 0 161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7-14T09:07:54.868"/>
    </inkml:context>
    <inkml:brush xml:id="br0">
      <inkml:brushProperty name="width" value="0.2" units="cm"/>
      <inkml:brushProperty name="height" value="0.2" units="cm"/>
      <inkml:brushProperty name="color" value="#019447"/>
    </inkml:brush>
  </inkml:definitions>
  <inkml:trace contextRef="#ctx0" brushRef="#br0">4 1 1656 0 0,'-4'5'312'0'0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7-14T09:07:59.617"/>
    </inkml:context>
    <inkml:brush xml:id="br0">
      <inkml:brushProperty name="width" value="0.2" units="cm"/>
      <inkml:brushProperty name="height" value="0.2" units="cm"/>
      <inkml:brushProperty name="color" value="#019447"/>
    </inkml:brush>
  </inkml:definitions>
  <inkml:trace contextRef="#ctx0" brushRef="#br0">1 26 120 0 0,'28'-13'708'0'0,"-25"12"-488"0"0,0-1 0 0 0,0 0 0 0 0,0 1 0 0 0,0 0 0 0 0,0-1 0 0 0,0 1-1 0 0,0 0 1 0 0,1 1 0 0 0,-1-1 0 0 0,0 1 0 0 0,1-1 0 0 0,-1 1 0 0 0,0 0 0 0 0,1 0 0 0 0,-1 0 0 0 0,0 1-1 0 0,7 1 1 0 0,-6-1 153 0 0,30 6 2524 0 0,-34-1-2298 0 0,1 0-487 0 0,-1 0 0 0 0,0 0 0 0 0,0 0 0 0 0,-1 0 0 0 0,0 0 0 0 0,0 0 0 0 0,-1 0 0 0 0,-2 8 0 0 0,2-6 7 0 0,-1 0 1 0 0,2-1 0 0 0,-1 1-1 0 0,1 0 1 0 0,0 15 0 0 0,4 21-5 0 0,8 148 470 0 0,-11-191-580 0 0,-1 1 0 0 0,1-1 0 0 0,0 0 1 0 0,1 0-1 0 0,-1 1 0 0 0,0-1 0 0 0,0 0 0 0 0,0 1 0 0 0,1-1 1 0 0,-1 0-1 0 0,1 0 0 0 0,-1 0 0 0 0,1 1 0 0 0,-1-1 0 0 0,1 0 0 0 0,0 0 1 0 0,0 0-1 0 0,-1 0 0 0 0,1 0 0 0 0,0 0 0 0 0,0 0 0 0 0,0 0 1 0 0,0-1-1 0 0,0 1 0 0 0,2 1 0 0 0,-1-2-2 0 0,-1 1 0 0 0,1-1 1 0 0,-1 0-1 0 0,0 0 0 0 0,1 0 0 0 0,-1 0 0 0 0,1 0 1 0 0,-1 0-1 0 0,1 0 0 0 0,-1 0 0 0 0,0-1 0 0 0,1 1 1 0 0,-1-1-1 0 0,0 1 0 0 0,1-1 0 0 0,-1 1 0 0 0,0-1 1 0 0,1 0-1 0 0,-1 0 0 0 0,0 1 0 0 0,0-1 0 0 0,0 0 1 0 0,2-2-1 0 0,7-7 4 0 0,-1-1 0 0 0,0 0 0 0 0,0-1 0 0 0,-1 0 0 0 0,-1 0 0 0 0,9-19 0 0 0,17-27 105 0 0,-31 56-102 0 0,-1 0 0 0 0,1 0 1 0 0,0 0-1 0 0,0 0 0 0 0,0 0 0 0 0,0 0 0 0 0,0 0 1 0 0,0 1-1 0 0,1-1 0 0 0,-1 1 0 0 0,1 0 0 0 0,-1 0 1 0 0,1 0-1 0 0,-1 0 0 0 0,1 0 0 0 0,-1 0 0 0 0,1 0 0 0 0,0 1 1 0 0,-1 0-1 0 0,1-1 0 0 0,0 1 0 0 0,5 0 0 0 0,3 2 19 0 0,1-1 0 0 0,-1 2-1 0 0,0-1 1 0 0,13 6 0 0 0,-1-1 12 0 0,-13-4-5 0 0,0 1 0 0 0,0 0 0 0 0,-1 1 1 0 0,1 0-1 0 0,-1 0 0 0 0,0 1 0 0 0,-1 0 0 0 0,15 13 0 0 0,3 7 53 0 0,29 36 0 0 0,4 5-111 0 0,-47-53 54 0 0,0 1 0 0 0,-1 0 1 0 0,-1 0-1 0 0,0 1 0 0 0,-1 1 0 0 0,10 25 0 0 0,1 0 70 0 0,-19-39-101 0 0,0-1-1 0 0,1 0 1 0 0,-1 0-1 0 0,0 0 1 0 0,1 0 0 0 0,-1 0-1 0 0,1 0 1 0 0,0 0-1 0 0,0 0 1 0 0,0-1-1 0 0,0 1 1 0 0,0-1 0 0 0,0 1-1 0 0,0-1 1 0 0,0 0-1 0 0,0 0 1 0 0,1 0-1 0 0,-1 0 1 0 0,1 0 0 0 0,-1 0-1 0 0,0-1 1 0 0,1 1-1 0 0,-1-1 1 0 0,1 0 0 0 0,-1 1-1 0 0,1-1 1 0 0,0 0-1 0 0,-1-1 1 0 0,1 1-1 0 0,-1 0 1 0 0,1-1 0 0 0,-1 1-1 0 0,0-1 1 0 0,1 0-1 0 0,4-2 1 0 0,1-1-8 0 0,0 0 0 0 0,0 0 1 0 0,0-1-1 0 0,-1 0 0 0 0,1-1 0 0 0,-1 0 1 0 0,0 0-1 0 0,10-12 0 0 0,8-12 14 0 0,-3-1 0 0 0,0-1 0 0 0,17-35 0 0 0,-28 46-4 0 0,0 1 0 0 0,2 0 0 0 0,0 1 0 0 0,2 1 1 0 0,26-28-1 0 0,-36 41 6 0 0,-3 3 10 0 0,-1 0-1 0 0,1 1 0 0 0,0-1 0 0 0,0 0 1 0 0,0 1-1 0 0,0-1 0 0 0,0 1 1 0 0,0 0-1 0 0,0 0 0 0 0,0 0 1 0 0,0 0-1 0 0,1 0 0 0 0,-1 0 0 0 0,3-1 1 0 0,-4 3-7 0 0,0-1 0 0 0,0 1 0 0 0,0-1 0 0 0,0 1 0 0 0,0-1 0 0 0,0 1 0 0 0,0-1 0 0 0,0 1 0 0 0,-1 0 0 0 0,1-1 0 0 0,0 1 0 0 0,-1 0 0 0 0,1 0 0 0 0,0 0 0 0 0,-1 0 0 0 0,1 0 0 0 0,11 19 88 0 0,-9-15-83 0 0,-1 1 9 0 0,1 1 0 0 0,-1-1 1 0 0,-1 1-1 0 0,1-1 0 0 0,-1 1 0 0 0,0 0 0 0 0,0-1 0 0 0,-1 1 1 0 0,-1 12-1 0 0,1-10-12 0 0,0-8-15 0 0,0 1-2 0 0,0 14-69 0 0,11-35-17 0 0,-1-2 92 0 0,-8 16-3 0 0,0 0 0 0 0,0 1 0 0 0,1-1 0 0 0,-1 1 0 0 0,1-1 0 0 0,0 1 1 0 0,0 0-1 0 0,0 0 0 0 0,1 0 0 0 0,0 1 0 0 0,6-7 0 0 0,-9 10 3 0 0,0 0 1 0 0,0-1-1 0 0,0 1 1 0 0,0 0 0 0 0,0-1-1 0 0,0 1 1 0 0,0 0-1 0 0,0 0 1 0 0,0 0-1 0 0,0 0 1 0 0,0 0-1 0 0,0 0 1 0 0,0 0-1 0 0,0 0 1 0 0,0 1-1 0 0,0-1 1 0 0,-1 0-1 0 0,1 1 1 0 0,0-1-1 0 0,0 0 1 0 0,0 1-1 0 0,0-1 1 0 0,0 1 0 0 0,0-1-1 0 0,-1 1 1 0 0,1 0-1 0 0,0-1 1 0 0,-1 1-1 0 0,1 0 1 0 0,0-1-1 0 0,-1 1 1 0 0,1 0-1 0 0,-1 0 1 0 0,1 0-1 0 0,-1 0 1 0 0,1 1-1 0 0,3 5 41 0 0,0 0 0 0 0,-1 0-1 0 0,4 11 1 0 0,-5-11-30 0 0,14 46 153 0 0,17 97 0 0 0,-22-88-126 0 0,21 63 1 0 0,-24-99-69 0 0,-3-7 26 0 0,1-2-1 0 0,0 1 0 0 0,1-1 0 0 0,1 0 1 0 0,1 0-1 0 0,15 23 0 0 0,-22-39-5 0 0,-1 1-1 0 0,0 0 1 0 0,1-1-1 0 0,0 1 1 0 0,-1-1-1 0 0,1 1 1 0 0,0-1-1 0 0,0 0 1 0 0,0 0-1 0 0,0 0 1 0 0,0 0-1 0 0,0 0 1 0 0,0 0-1 0 0,0 0 1 0 0,0-1-1 0 0,0 1 1 0 0,0-1-1 0 0,1 0 1 0 0,1 1-1 0 0,0-2 0 0 0,-1 1-1 0 0,1-1 0 0 0,-1 1 0 0 0,1-1 1 0 0,-1 0-1 0 0,1 0 0 0 0,-1-1 1 0 0,0 1-1 0 0,1-1 0 0 0,4-3 1 0 0,5-4-9 0 0,-1-1 0 0 0,0 0 0 0 0,0-1 0 0 0,11-15 1 0 0,-22 25 15 0 0,7-9 6 0 0,1 1 1 0 0,0 1 0 0 0,0-1 0 0 0,1 2 0 0 0,0-1-1 0 0,0 1 1 0 0,1 1 0 0 0,0 0 0 0 0,0 0-1 0 0,0 1 1 0 0,22-6 0 0 0,-30 11 8 0 0,0-1 0 0 0,0 1 0 0 0,0 0-1 0 0,0 1 1 0 0,0-1 0 0 0,0 0 0 0 0,0 1 0 0 0,-1 0 0 0 0,1 0 0 0 0,0 0-1 0 0,0 0 1 0 0,0 0 0 0 0,4 3 0 0 0,-3-2 4 0 0,1 0 1 0 0,-1 0-1 0 0,0 0 0 0 0,0-1 1 0 0,6 1-1 0 0,-6-1-20 0 0,-1-1-1 0 0,1 0 1 0 0,-1 0-1 0 0,1 0 1 0 0,-1-1-1 0 0,1 1 1 0 0,-1-1-1 0 0,1 0 1 0 0,-1 0 0 0 0,5-2-1 0 0,7-2 3 0 0,-7 3 1 0 0,0 1 0 0 0,0 0-1 0 0,0 1 1 0 0,0 0 0 0 0,0 0-1 0 0,0 1 1 0 0,-1 0-1 0 0,1 0 1 0 0,0 1 0 0 0,0 0-1 0 0,7 3 1 0 0,-5-2 1 0 0,1 0 0 0 0,-1-1-1 0 0,1 0 1 0 0,-1-1 0 0 0,16 1 0 0 0,-1-5 1 0 0,-1 0-1 0 0,49-14 1 0 0,44-14 49 0 0,-110 29-58 0 0,1 0-1 0 0,-1 1 1 0 0,1 0-1 0 0,0 0 1 0 0,-1 1 0 0 0,1 0-1 0 0,7 1 1 0 0,-12-1 13 0 0,-1 0 1 0 0,1 0 0 0 0,0 1 0 0 0,-1-1-1 0 0,1 1 1 0 0,-1 0 0 0 0,1 0-1 0 0,-1 0 1 0 0,0 0 0 0 0,1 0-1 0 0,-1 1 1 0 0,0-1 0 0 0,0 1-1 0 0,0-1 1 0 0,0 1 0 0 0,0 0 0 0 0,0 0-1 0 0,0 0 1 0 0,0 0 0 0 0,-1 0-1 0 0,1 0 1 0 0,-1 0 0 0 0,2 4-1 0 0,1 5 14 0 0,1 0-1 0 0,-2 0 0 0 0,0 1 0 0 0,0-1 1 0 0,-1 1-1 0 0,0 0 0 0 0,-1-1 0 0 0,-1 1 1 0 0,0 0-1 0 0,-1 13 0 0 0,-2 32-73 0 0,16-58-17 0 0,-11 0 69 0 0,1-1 1 0 0,-1 0-1 0 0,0 0 0 0 0,0 0 0 0 0,0 0 0 0 0,0 0 0 0 0,0 0 0 0 0,0-1 0 0 0,-1 1 0 0 0,1-1 0 0 0,-1 1 0 0 0,2-4 0 0 0,2-2 0 0 0,23-35-7 0 0,40-47 0 0 0,-56 76 21 0 0,0 1 1 0 0,1 0-1 0 0,0 1 0 0 0,1 0 1 0 0,1 1-1 0 0,31-18 0 0 0,-45 28-10 0 0,1 0 0 0 0,0 0-1 0 0,0 0 1 0 0,-1 1-1 0 0,1-1 1 0 0,0 1 0 0 0,0-1-1 0 0,0 1 1 0 0,0 0-1 0 0,0-1 1 0 0,0 1-1 0 0,3 0 1 0 0,-5 1 5 0 0,1-1 0 0 0,0 0 0 0 0,0 1 0 0 0,0-1 0 0 0,-1 1 0 0 0,1-1 0 0 0,0 1 0 0 0,0-1 0 0 0,-1 1-1 0 0,1 0 1 0 0,0-1 0 0 0,-1 1 0 0 0,1 0 0 0 0,-1 0 0 0 0,1-1 0 0 0,-1 1 0 0 0,1 0 0 0 0,-1 0 0 0 0,1 0 0 0 0,-1-1 0 0 0,0 1 0 0 0,0 0 0 0 0,1 0 0 0 0,-1 0 0 0 0,0 0 0 0 0,0 2-1 0 0,3 17 59 0 0,-1 0-1 0 0,-2 1 1 0 0,1-1-1 0 0,-5 27 1 0 0,-17 81-40 0 0,4-66 50 0 0,11-43-58 0 0,1-1-1 0 0,-5 37 1 0 0,4 1-8 0 0,-3 48 44 0 0,9-103-57 0 0,0 0 0 0 0,0 1-1 0 0,0-1 1 0 0,0 1 0 0 0,0-1 0 0 0,1 1-1 0 0,-1-1 1 0 0,0 1 0 0 0,1-1 0 0 0,-1 0-1 0 0,1 1 1 0 0,-1-1 0 0 0,1 0-1 0 0,0 1 1 0 0,-1-1 0 0 0,1 0 0 0 0,0 0-1 0 0,0 1 1 0 0,2 1 0 0 0,-2-3 0 0 0,1 1 0 0 0,-1 0 0 0 0,0-1 0 0 0,1 1 0 0 0,-1-1 0 0 0,0 0 0 0 0,1 1 0 0 0,-1-1-1 0 0,1 0 1 0 0,-1 0 0 0 0,1 0 0 0 0,-1 0 0 0 0,0 0 0 0 0,1 0 0 0 0,-1 0 0 0 0,3-1 0 0 0,6-2-7 0 0,-1 0 0 0 0,1-1 0 0 0,-1 0 1 0 0,14-9-1 0 0,-15 9 10 0 0,162-85-18 0 0,-138 72 33 0 0,1 2 1 0 0,1 2-1 0 0,0 1 0 0 0,64-14 0 0 0,-91 25-10 0 0,1 0-1 0 0,-1 0 1 0 0,1 1-1 0 0,0 0 0 0 0,-1 1 1 0 0,1 0-1 0 0,14 3 1 0 0,4 1 17 0 0,-18-4-65 0 0,-5-1 59 0 0,0 0 0 0 0,0 1 1 0 0,0-1-1 0 0,-1 1 0 0 0,1 0 1 0 0,0 0-1 0 0,5 2 0 0 0,-7-2-5 0 0,0 0 0 0 0,0 0 0 0 0,0 0 0 0 0,0 0 0 0 0,0 0 0 0 0,0 0-1 0 0,0 1 1 0 0,0-1 0 0 0,-1 0 0 0 0,1 0 0 0 0,0 1 0 0 0,-1-1 0 0 0,1 1 0 0 0,-1-1 0 0 0,0 0-1 0 0,1 1 1 0 0,-1-1 0 0 0,0 1 0 0 0,0 1 0 0 0,1 20 33 0 0,-1-1-1 0 0,-2 0 1 0 0,0 1-1 0 0,-1-1 1 0 0,-10 34 0 0 0,2-1-27 0 0,1-8 33 0 0,4-24-49 0 0,2 1 0 0 0,0-1 0 0 0,1 1 0 0 0,1 28-1 0 0,2-50-7 0 0,0 0-1 0 0,0-1 0 0 0,0 1 1 0 0,1 0-1 0 0,-1-1 0 0 0,0 1 0 0 0,1 0 1 0 0,-1-1-1 0 0,1 1 0 0 0,-1-1 1 0 0,1 1-1 0 0,0-1 0 0 0,-1 1 1 0 0,1-1-1 0 0,0 0 0 0 0,0 1 0 0 0,0-1 1 0 0,0 0-1 0 0,1 0 0 0 0,-1 1 1 0 0,0-1-1 0 0,0 0 0 0 0,1 0 1 0 0,-1-1-1 0 0,0 1 0 0 0,1 0 0 0 0,-1 0 1 0 0,1-1-1 0 0,2 2 0 0 0,-1-2-1 0 0,-1 0-1 0 0,1 0 0 0 0,-1 0 1 0 0,1 0-1 0 0,-1 0 0 0 0,1-1 0 0 0,-1 1 1 0 0,0-1-1 0 0,1 0 0 0 0,-1 1 1 0 0,0-1-1 0 0,1 0 0 0 0,-1 0 1 0 0,0-1-1 0 0,0 1 0 0 0,0 0 0 0 0,0-1 1 0 0,0 1-1 0 0,0-1 0 0 0,1-2 1 0 0,14-15-20 0 0,0-1 0 0 0,13-24 1 0 0,-22 33 54 0 0,22-35-59 0 0,-12 17 10 0 0,25-29 0 0 0,-36 50 31 0 0,0 0 0 0 0,0 0 0 0 0,1 1 0 0 0,0 1 0 0 0,0-1 0 0 0,1 1 0 0 0,-1 1 0 0 0,12-6 0 0 0,-16 9 2 0 0,0 0 0 0 0,0 1 0 0 0,1-1-1 0 0,-1 1 1 0 0,1 0 0 0 0,0 0 0 0 0,-1 0 0 0 0,1 0 0 0 0,0 1-1 0 0,-1 0 1 0 0,1 0 0 0 0,0 1 0 0 0,-1-1 0 0 0,1 1 0 0 0,0 0 0 0 0,-1 0-1 0 0,7 2 1 0 0,-10-2 49 0 0,2 1-32 0 0,0 0-16 0 0,1 2-14 0 0,1-1 0 0 0,0 0 1 0 0,0 0-1 0 0,0 0 0 0 0,7 3 1 0 0,-10-6-1 0 0,0 1 0 0 0,0-1 0 0 0,0 1-1 0 0,0-1 1 0 0,0 0 0 0 0,0 0 0 0 0,0 0 0 0 0,1 0 0 0 0,-1 0 0 0 0,0 0 0 0 0,0 0 0 0 0,0-1 0 0 0,0 1 0 0 0,0-1-1 0 0,0 0 1 0 0,0 0 0 0 0,0 0 0 0 0,0 1 0 0 0,2-3 0 0 0,4-2-10 0 0,0 0 1 0 0,0 1-1 0 0,0 0 1 0 0,0 0-1 0 0,10-2 1 0 0,-16 6 18 0 0,0-1 0 0 0,0 1 0 0 0,0-1 0 0 0,0 1 0 0 0,0 0 0 0 0,0 0 0 0 0,0 0 0 0 0,0 0 0 0 0,0 0 0 0 0,0 0 0 0 0,0 1 0 0 0,1-1 0 0 0,-1 1 0 0 0,0-1 0 0 0,-1 1 0 0 0,1 0 0 0 0,0 0 0 0 0,0-1 0 0 0,0 2 0 0 0,0-1 0 0 0,-1 0 0 0 0,1 0 0 0 0,0 0 0 0 0,-1 1 0 0 0,1-1 0 0 0,-1 1 0 0 0,1-1 0 0 0,0 3 0 0 0,10 16 17 0 0,-2 0 1 0 0,0 1 0 0 0,-1 0 0 0 0,-1 1-1 0 0,-1-1 1 0 0,5 33 0 0 0,-4-22-34 0 0,1 1 0 0 0,14 30 0 0 0,-20-57 8 0 0,0 0 0 0 0,0 1 1 0 0,1-2-1 0 0,0 1 1 0 0,0 0-1 0 0,0-1 0 0 0,0 0 1 0 0,1 0-1 0 0,0 0 1 0 0,6 4-1 0 0,-9-7-9 0 0,1-1 0 0 0,-1 1 0 0 0,1-1-1 0 0,-1 0 1 0 0,1 0 0 0 0,-1 0 0 0 0,1 0 0 0 0,0 0 0 0 0,-1-1 0 0 0,1 1 0 0 0,0-1-1 0 0,-1 1 1 0 0,1-1 0 0 0,0 0 0 0 0,0 0 0 0 0,0-1 0 0 0,-1 1 0 0 0,1 0-1 0 0,0-1 1 0 0,-1 0 0 0 0,1 1 0 0 0,0-1 0 0 0,-1 0 0 0 0,1-1 0 0 0,-1 1 0 0 0,1 0-1 0 0,2-3 1 0 0,5-3-6 0 0,0-1 0 0 0,-1 0 0 0 0,0 0 0 0 0,-1-1 0 0 0,11-14 0 0 0,33-55-34 0 0,-35 51 12 0 0,28-35-1 0 0,-40 56 56 0 0,5-6-11 0 0,1 0-1 0 0,22-19 1 0 0,-30 29 1 0 0,1-1-1 0 0,-1 1 1 0 0,1-1-1 0 0,0 1 1 0 0,-1 0-1 0 0,1 1 1 0 0,0-1 0 0 0,1 1-1 0 0,-1-1 1 0 0,0 1-1 0 0,0 0 1 0 0,0 1-1 0 0,1-1 1 0 0,-1 1-1 0 0,7 0 1 0 0,-9 1 7 0 0,0-1 0 0 0,0 1-1 0 0,0 0 1 0 0,1 0 0 0 0,-1 0 0 0 0,0 0-1 0 0,0 0 1 0 0,-1 1 0 0 0,1-1 0 0 0,0 0 0 0 0,0 1-1 0 0,-1 0 1 0 0,1-1 0 0 0,-1 1 0 0 0,1 0-1 0 0,-1 0 1 0 0,0 0 0 0 0,1 0 0 0 0,-1 0 0 0 0,0 0-1 0 0,0 0 1 0 0,0 3 0 0 0,3 6 3 0 0,0 0 0 0 0,4 22 1 0 0,-4 1 33 0 0,-1 0 0 0 0,-2 0 0 0 0,-2 37 0 0 0,-1-2-1 0 0,-6 34-31 0 0,0 15 10 0 0,8-106-39 0 0,1 0 0 0 0,0 0 0 0 0,1 0 0 0 0,0 0 0 0 0,1 0 0 0 0,1-1 0 0 0,6 18-1 0 0,-9-27 6 0 0,-1-1 0 0 0,1 0 0 0 0,-1 0-1 0 0,1 0 1 0 0,0 0 0 0 0,-1 0-1 0 0,1 0 1 0 0,0 0 0 0 0,0 0 0 0 0,0 0-1 0 0,0 0 1 0 0,0 0 0 0 0,0 0-1 0 0,0 0 1 0 0,0-1 0 0 0,0 1 0 0 0,0 0-1 0 0,0-1 1 0 0,0 1 0 0 0,0-1-1 0 0,1 1 1 0 0,-1-1 0 0 0,0 0-1 0 0,0 0 1 0 0,1 1 0 0 0,-1-1 0 0 0,0 0-1 0 0,0 0 1 0 0,1 0 0 0 0,-1 0-1 0 0,0 0 1 0 0,0-1 0 0 0,1 1 0 0 0,-1 0-1 0 0,0 0 1 0 0,0-1 0 0 0,1 1-1 0 0,-1-1 1 0 0,2 0 0 0 0,4-4-15 0 0,1 1-1 0 0,-1-1 1 0 0,1 0 0 0 0,10-11 0 0 0,-4 4-2 0 0,5-4 27 0 0,-6 6-37 0 0,24-17-1 0 0,-33 25 41 0 0,-1 0-1 0 0,1 0 1 0 0,-1 1-1 0 0,1-1 1 0 0,0 1-1 0 0,-1 0 1 0 0,1 0-1 0 0,0 0 1 0 0,0 0-1 0 0,0 1 1 0 0,0-1-1 0 0,7 1 1 0 0,-9 1 0 0 0,1-1 1 0 0,-1 1 0 0 0,1-1-1 0 0,0 1 1 0 0,-1 0-1 0 0,1 0 1 0 0,-1 0 0 0 0,0 0-1 0 0,1 1 1 0 0,-1-1-1 0 0,0 1 1 0 0,0-1 0 0 0,0 1-1 0 0,0 0 1 0 0,0 0 0 0 0,0 0-1 0 0,0 0 1 0 0,2 3-1 0 0,1 4 28 0 0,0-1 0 0 0,-1 1 0 0 0,6 17 0 0 0,-8-19-45 0 0,1 0-1 0 0,-1 0 1 0 0,2-1-1 0 0,-1 1 1 0 0,0-1 0 0 0,1 0-1 0 0,6 7 1 0 0,-8-12 3 0 0,0 1 1 0 0,-1-1-1 0 0,1 0 1 0 0,0-1-1 0 0,0 1 0 0 0,0 0 1 0 0,0 0-1 0 0,0-1 1 0 0,0 1-1 0 0,0-1 0 0 0,1 0 1 0 0,-1 0-1 0 0,0 0 1 0 0,0 0-1 0 0,0 0 0 0 0,0 0 1 0 0,0 0-1 0 0,0-1 1 0 0,0 1-1 0 0,0-1 0 0 0,0 1 1 0 0,0-1-1 0 0,3-1 1 0 0,2-1-9 0 0,-1 0 1 0 0,0 0 0 0 0,0 0 0 0 0,0-1 0 0 0,0 1 0 0 0,5-6 0 0 0,93-101-166 0 0,-1 0 117 0 0,-89 98 69 0 0,-1 1 0 0 0,2 0 1 0 0,-1 1-1 0 0,1 1 0 0 0,1 0 1 0 0,22-9-1 0 0,-30 15 5 0 0,0 0 0 0 0,0 1 0 0 0,1 0 1 0 0,-1 1-1 0 0,0 0 0 0 0,1 0 0 0 0,-1 1 0 0 0,0 0 1 0 0,1 0-1 0 0,-1 1 0 0 0,0 0 0 0 0,1 1 0 0 0,-1 0 0 0 0,0 0 1 0 0,0 0-1 0 0,0 1 0 0 0,-1 1 0 0 0,1-1 0 0 0,-1 1 0 0 0,10 6 1 0 0,-14-6 0 0 0,0-1-1 0 0,0 1 1 0 0,0 0 0 0 0,0 0 0 0 0,0 0 0 0 0,-1 0 0 0 0,0 0 0 0 0,0 1 0 0 0,0-1 0 0 0,0 1 0 0 0,-1-1 0 0 0,2 10-1 0 0,0 6 44 0 0,2 32-1 0 0,-5-51-52 0 0,3 64 17 0 0,-9 95 1 0 0,5-147-14 0 0,-1-3-6 0 0,2-1 0 0 0,-1 0 0 0 0,2 17 0 0 0,-1-26-4 0 0,0 0-1 0 0,0 1 1 0 0,0-1-1 0 0,0 0 1 0 0,0 0-1 0 0,0 0 1 0 0,1 1-1 0 0,-1-1 1 0 0,0 0-1 0 0,0 0 1 0 0,0 0-1 0 0,0 0 0 0 0,0 1 1 0 0,0-1-1 0 0,0 0 1 0 0,1 0-1 0 0,-1 0 1 0 0,0 0-1 0 0,0 1 1 0 0,0-1-1 0 0,0 0 1 0 0,0 0-1 0 0,1 0 1 0 0,-1 0-1 0 0,0 0 1 0 0,0 0-1 0 0,0 0 1 0 0,1 0-1 0 0,-1 0 0 0 0,0 0 1 0 0,0 0-1 0 0,0 0 1 0 0,1 0-1 0 0,-1 0 1 0 0,0 0-1 0 0,0 0 1 0 0,10-3-81 0 0,6-10-21 0 0,49-58 96 0 0,-48 47 1 0 0,16-29-1 0 0,-24 36-4 0 0,1 0 1 0 0,0 1-1 0 0,2 0 0 0 0,0 1 1 0 0,15-16-1 0 0,-26 31 19 0 0,-1-1 0 0 0,1 1 1 0 0,-1-1-1 0 0,1 1 0 0 0,-1-1 1 0 0,1 1-1 0 0,-1-1 0 0 0,1 1 0 0 0,0 0 1 0 0,-1-1-1 0 0,1 1 0 0 0,0 0 0 0 0,-1-1 1 0 0,1 1-1 0 0,0 0 0 0 0,-1 0 1 0 0,1 0-1 0 0,0 0 0 0 0,0 0 0 0 0,-1 0 1 0 0,1 0-1 0 0,0 0 0 0 0,0 0 0 0 0,-1 0 1 0 0,1 0-1 0 0,0 0 0 0 0,0 1 1 0 0,0-1-1 0 0,0 1 1 0 0,0 0 0 0 0,0 0 0 0 0,0 0 0 0 0,0 0 0 0 0,0 0-1 0 0,-1 0 1 0 0,1 0 0 0 0,0 0 0 0 0,-1 0 0 0 0,1 0 0 0 0,-1 0 0 0 0,1 1-1 0 0,0 1 1 0 0,1 6 28 0 0,0 1 0 0 0,0 0-1 0 0,0 12 1 0 0,-2-18-8 0 0,5 137 65 0 0,0-3-103 0 0,-3-111 12 0 0,2-1 0 0 0,1 1 0 0 0,9 28 0 0 0,-13-51-5 0 0,0 0 1 0 0,0-1-1 0 0,1 1 0 0 0,0-1 1 0 0,-1 1-1 0 0,1-1 1 0 0,1 1-1 0 0,-1-1 0 0 0,0 0 1 0 0,1 0-1 0 0,0 0 1 0 0,0 0-1 0 0,0-1 1 0 0,0 1-1 0 0,0-1 0 0 0,0 0 1 0 0,0 0-1 0 0,5 2 1 0 0,-1-1-20 0 0,1-1 1 0 0,0 1 0 0 0,0-2-1 0 0,0 1 1 0 0,0-1 0 0 0,1 0 0 0 0,13-1-1 0 0,-9 0 17 0 0,-1-1 0 0 0,0 0 0 0 0,0-1 0 0 0,1 0 0 0 0,-1-1 0 0 0,-1 0 0 0 0,1-1 0 0 0,0-1 0 0 0,-1 1 0 0 0,15-10 0 0 0,-5 3-4 0 0,1 1 1 0 0,0 1-1 0 0,33-9 0 0 0,-40 13-5 0 0,-11 4 26 0 0,0 0 1 0 0,-1 0-1 0 0,1 0 0 0 0,0 0 0 0 0,-1 1 0 0 0,1 0 0 0 0,0-1 0 0 0,0 2 0 0 0,0-1 0 0 0,-1 0 0 0 0,1 1 1 0 0,0-1-1 0 0,0 1 0 0 0,-1 0 0 0 0,1 0 0 0 0,-1 1 0 0 0,1-1 0 0 0,-1 1 0 0 0,4 2 0 0 0,-2-1 3 0 0,-1 1 0 0 0,0 0 0 0 0,0 0 0 0 0,0 0-1 0 0,0 0 1 0 0,-1 0 0 0 0,0 1 0 0 0,0 0-1 0 0,0 0 1 0 0,0 0 0 0 0,-1 0 0 0 0,3 7-1 0 0,8 29 30 0 0,-9-27-43 0 0,1 0-1 0 0,1 1 1 0 0,-1-2-1 0 0,10 16 1 0 0,-15-29-5 0 0,1 1-1 0 0,-1 0 1 0 0,1 0 0 0 0,0 0-1 0 0,-1 0 1 0 0,1-1 0 0 0,0 1-1 0 0,-1 0 1 0 0,1-1 0 0 0,0 1-1 0 0,0 0 1 0 0,0-1 0 0 0,0 1-1 0 0,0-1 1 0 0,0 1 0 0 0,0-1-1 0 0,-1 0 1 0 0,1 1 0 0 0,0-1-1 0 0,0 0 1 0 0,0 0 0 0 0,0 1-1 0 0,1-1 1 0 0,-1 0 0 0 0,1 0 0 0 0,0-1-5 0 0,0 1 1 0 0,0-1-1 0 0,0 0 1 0 0,0 0 0 0 0,0 1-1 0 0,0-1 1 0 0,0 0-1 0 0,0-1 1 0 0,0 1 0 0 0,-1 0-1 0 0,3-3 1 0 0,5-4-16 0 0,-1 0 0 0 0,0-1 0 0 0,9-15 0 0 0,-15 22 27 0 0,69-105-122 0 0,-34 49 72 0 0,67-80 0 0 0,-101 135 60 0 0,-1 0-1 0 0,1 1 1 0 0,0-1 0 0 0,0 1-1 0 0,0 0 1 0 0,0 0-1 0 0,5-3 1 0 0,-7 5-7 0 0,-1 0 1 0 0,1-1 0 0 0,-1 1 0 0 0,1 0-1 0 0,0 0 1 0 0,-1 0 0 0 0,1 0-1 0 0,-1 0 1 0 0,1 0 0 0 0,0 0-1 0 0,-1 0 1 0 0,1 0 0 0 0,0 0 0 0 0,-1 0-1 0 0,1 0 1 0 0,-1 0 0 0 0,1 0-1 0 0,0 0 1 0 0,-1 1 0 0 0,1-1-1 0 0,-1 0 1 0 0,1 0 0 0 0,0 1-1 0 0,-1-1 1 0 0,1 1 0 0 0,-1-1 0 0 0,1 0-1 0 0,-1 1 1 0 0,0-1 0 0 0,1 1-1 0 0,-1-1 1 0 0,1 1 0 0 0,-1-1-1 0 0,0 1 1 0 0,1-1 0 0 0,-1 1 0 0 0,0-1-1 0 0,0 1 1 0 0,1 0 0 0 0,-1-1-1 0 0,0 1 1 0 0,0-1 0 0 0,0 1-1 0 0,0 0 1 0 0,0-1 0 0 0,0 1 0 0 0,0 0-1 0 0,0-1 1 0 0,0 1 0 0 0,0 0-1 0 0,2 22 44 0 0,-1-1-1 0 0,-1 1 0 0 0,-1-1 0 0 0,-5 28 0 0 0,-22 89-51 0 0,6-44 116 0 0,14-57-111 0 0,4-26-8 0 0,1 1 0 0 0,0-1 0 0 0,1 1 0 0 0,1 0 0 0 0,0 0 0 0 0,1 0 0 0 0,1 13-1 0 0,-1-26 2 0 0,0 1 0 0 0,0-1-1 0 0,0 1 1 0 0,0-1 0 0 0,0 1-1 0 0,1-1 1 0 0,-1 1 0 0 0,0-1-1 0 0,0 0 1 0 0,0 1 0 0 0,1-1-1 0 0,-1 1 1 0 0,0-1 0 0 0,1 1-1 0 0,-1-1 1 0 0,0 0 0 0 0,1 1-1 0 0,-1-1 1 0 0,0 0 0 0 0,1 1-1 0 0,-1-1 1 0 0,1 0 0 0 0,-1 1 0 0 0,0-1-1 0 0,1 0 1 0 0,-1 0 0 0 0,1 0-1 0 0,-1 0 1 0 0,1 1 0 0 0,-1-1-1 0 0,2 0 1 0 0,-1 0-3 0 0,1 0 1 0 0,-1 0-1 0 0,1-1 1 0 0,0 1-1 0 0,-1 0 0 0 0,1-1 1 0 0,-1 1-1 0 0,1-1 1 0 0,-1 0-1 0 0,2 0 0 0 0,4-3 14 0 0,-1 0-1 0 0,0 0 0 0 0,8-8 0 0 0,5-9-6 0 0,-1-1-1 0 0,0 0 1 0 0,-2-2 0 0 0,22-40-1 0 0,14-23-50 0 0,40-35 73 0 0,-77 105-16 0 0,0 1 0 0 0,1 1-1 0 0,1 0 1 0 0,32-22 0 0 0,-43 33 9 0 0,1 0 1 0 0,-1 1 0 0 0,0 0 0 0 0,1 0-1 0 0,0 0 1 0 0,-1 1 0 0 0,1 0-1 0 0,0 1 1 0 0,11-2 0 0 0,-14 3-5 0 0,-1 0 1 0 0,0 0-1 0 0,1 0 0 0 0,-1 1 1 0 0,0-1-1 0 0,0 1 0 0 0,0 0 1 0 0,0 0-1 0 0,1 0 0 0 0,-1 1 1 0 0,0-1-1 0 0,-1 0 0 0 0,1 1 1 0 0,0 0-1 0 0,0 0 0 0 0,-1 0 1 0 0,1 0-1 0 0,-1 0 0 0 0,0 1 1 0 0,1-1-1 0 0,-1 1 0 0 0,3 4 1 0 0,4 9 15 0 0,-1 1 1 0 0,0 0 0 0 0,-1 0 0 0 0,-1 0-1 0 0,7 35 1 0 0,13 34-22 0 0,39 93 12 0 0,-39-101 6 0 0,-24-73-30 0 0,0 0 1 0 0,0 0 0 0 0,1 0-1 0 0,-1 0 1 0 0,1 0-1 0 0,0 0 1 0 0,1-1 0 0 0,-1 1-1 0 0,7 6 1 0 0,-8-10-1 0 0,-1 0 0 0 0,1 0 1 0 0,-1 0-1 0 0,1 0 0 0 0,0 0 1 0 0,-1 0-1 0 0,1 0 1 0 0,0-1-1 0 0,0 1 0 0 0,0-1 1 0 0,-1 1-1 0 0,1-1 0 0 0,0 0 1 0 0,0 1-1 0 0,0-1 0 0 0,0 0 1 0 0,0 0-1 0 0,0 0 0 0 0,-1-1 1 0 0,1 1-1 0 0,0 0 1 0 0,0-1-1 0 0,0 1 0 0 0,0-1 1 0 0,-1 0-1 0 0,1 0 0 0 0,0 1 1 0 0,-1-1-1 0 0,1 0 0 0 0,0 0 1 0 0,1-3-1 0 0,6-3-26 0 0,0-1 1 0 0,-1 0-1 0 0,-1-1 1 0 0,1 0-1 0 0,-1 0 0 0 0,9-17 1 0 0,-11 16 34 0 0,1 1 1 0 0,0 0-1 0 0,0 1 1 0 0,1 0-1 0 0,0 0 1 0 0,0 0 0 0 0,1 1-1 0 0,12-9 1 0 0,-12 11 8 0 0,1 0 1 0 0,0 0 0 0 0,0 1 0 0 0,0 0 0 0 0,0 0 0 0 0,1 1-1 0 0,0 1 1 0 0,16-3 0 0 0,-11 2-38 0 0,1-1 0 0 0,28-11 0 0 0,-31 9 37 0 0,0 2 1 0 0,1 0-1 0 0,0 0 0 0 0,18-2 1 0 0,-29 6-2 0 0,-1 0-1 0 0,1 0 1 0 0,0 0 0 0 0,-1 0 0 0 0,1 1 0 0 0,-1-1 0 0 0,1 1 0 0 0,-1-1 0 0 0,0 1-1 0 0,1 0 1 0 0,-1 0 0 0 0,0 0 0 0 0,1 1 0 0 0,-1-1 0 0 0,0 0 0 0 0,3 3 0 0 0,-1 0 4 0 0,-1-1 0 0 0,1 1 0 0 0,-1 0 0 0 0,0 0 1 0 0,0 1-1 0 0,0-1 0 0 0,3 8 0 0 0,1 5 26 0 0,-1-1-1 0 0,-1 1 1 0 0,6 30-1 0 0,8 110 49 0 0,-16-110-100 0 0,3-1 0 0 0,21 88 0 0 0,-25-131 9 0 0,-1 0-1 0 0,0 0 0 0 0,1 0 0 0 0,-1 0 0 0 0,1 0 0 0 0,0-1 0 0 0,0 1 0 0 0,0-1 0 0 0,0 1 1 0 0,0-1-1 0 0,1 0 0 0 0,-1 0 0 0 0,1 0 0 0 0,0 0 0 0 0,-1 0 0 0 0,1-1 0 0 0,0 1 0 0 0,0-1 1 0 0,0 1-1 0 0,0-1 0 0 0,4 1 0 0 0,7 1-13 0 0,0 0 0 0 0,0-1 0 0 0,23 0 0 0 0,-27-1 27 0 0,-2-2-23 0 0,0 1 0 0 0,0-1 0 0 0,0 0 0 0 0,0-1 0 0 0,0 0 0 0 0,0 0 0 0 0,-1-1 0 0 0,1 0 1 0 0,-1 0-1 0 0,0-1 0 0 0,1 0 0 0 0,7-5 0 0 0,11-10 15 0 0,41-38 1 0 0,-49 42 20 0 0,19-19-59 0 0,43-36 22 0 0,-70 62 29 0 0,1 1 0 0 0,0 0 0 0 0,0 1 0 0 0,1 0 0 0 0,22-9 0 0 0,-28 14-5 0 0,1 0 1 0 0,-1 0-1 0 0,0 0 1 0 0,0 1 0 0 0,1 0-1 0 0,-1 0 1 0 0,0 0-1 0 0,0 1 1 0 0,0 0 0 0 0,1 0-1 0 0,-1 1 1 0 0,0-1-1 0 0,0 1 1 0 0,-1 1 0 0 0,8 3-1 0 0,8 5 32 0 0,0 1 1 0 0,29 24-1 0 0,-41-30-30 0 0,32 27-2 0 0,51 50 0 0 0,-5 20 18 0 0,-26-28 12 0 0,-57-70-47 0 0,1-1 1 0 0,-1 0-1 0 0,1 0 0 0 0,0 0 1 0 0,0 0-1 0 0,0-1 1 0 0,0 0-1 0 0,1 0 0 0 0,-1 0 1 0 0,1-1-1 0 0,0 1 0 0 0,10 1 1 0 0,-6-2-12 0 0,0-1 0 0 0,0 0-1 0 0,0-1 1 0 0,0 0 0 0 0,0 0 0 0 0,0-1 0 0 0,12-3 0 0 0,29-9-35 0 0,-37 9-10 0 0,0 0 1 0 0,1 1-1 0 0,-1 1 0 0 0,17-1 1 0 0,-30 3-13 0 0,0 0 0 0 0,1 0 0 0 0,-1 0 0 0 0,0 0 0 0 0,0 0 1 0 0,1 1-1 0 0,-1-1 0 0 0,0 1 0 0 0,0-1 0 0 0,0 0 0 0 0,0 1 0 0 0,0 0 1 0 0,0-1-1 0 0,0 1 0 0 0,0 0 0 0 0,0 0 0 0 0,0-1 0 0 0,0 1 0 0 0,0 0 1 0 0,0 0-1 0 0,0 0 0 0 0,-1 0 0 0 0,1 0 0 0 0,0 0 0 0 0,-1 0 0 0 0,1 0 1 0 0,-1 0-1 0 0,1 1 0 0 0,-1-1 0 0 0,1 2 0 0 0,0 2-371 0 0,0 0-1 0 0,-1 1 0 0 0,1-1 1 0 0,-1 0-1 0 0,0 0 0 0 0,-2 6 0 0 0,-1 21-1753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7-14T09:08:10.879"/>
    </inkml:context>
    <inkml:brush xml:id="br0">
      <inkml:brushProperty name="width" value="0.2" units="cm"/>
      <inkml:brushProperty name="height" value="0.2" units="cm"/>
      <inkml:brushProperty name="color" value="#0277B5"/>
    </inkml:brush>
  </inkml:definitions>
  <inkml:trace contextRef="#ctx0" brushRef="#br0">43 43 2288 0 0,'-29'-5'1725'0'0,"27"2"-1728"0"0,1 2 145 0 0,0 0 11 0 0,0 0 0 0 0,0-1 0 0 0,0 1 0 0 0,0-1 0 0 0,0 1 0 0 0,0-1 0 0 0,0 0 0 0 0,1 1 0 0 0,-1-1 0 0 0,0 0 0 0 0,0-8 2200 0 0,1 10-2345 0 0,0 0-1 0 0,0-1 0 0 0,0 1 0 0 0,1 0 1 0 0,-1 0-1 0 0,0-1 0 0 0,0 1 0 0 0,0 0 1 0 0,0 0-1 0 0,0-1 0 0 0,0 1 0 0 0,0 0 1 0 0,0 0-1 0 0,0-1 0 0 0,1 1 1 0 0,-1 0-1 0 0,0 0 0 0 0,0-1 0 0 0,0 1 1 0 0,1 0-1 0 0,-1 0 0 0 0,0 0 0 0 0,0 0 1 0 0,0-1-1 0 0,1 1 0 0 0,-1 0 0 0 0,0 0 1 0 0,0 0-1 0 0,1 0 0 0 0,-1 0 0 0 0,0 0 1 0 0,0 0-1 0 0,1 0 0 0 0,-1 0 0 0 0,0-1 1 0 0,1 1-1 0 0,-1 0 0 0 0,0 0 0 0 0,0 0 1 0 0,1 1-1 0 0,-1-1 0 0 0,0 0 0 0 0,0 0 1 0 0,1 0-1 0 0,13 12 417 0 0,8 22 148 0 0,-8 1-227 0 0,10 18-92 0 0,-22-49-236 0 0,1 0 0 0 0,-1-1 0 0 0,1 1-1 0 0,0-1 1 0 0,-1 1 0 0 0,2-1 0 0 0,-1 0 0 0 0,0 0 0 0 0,1 0-1 0 0,4 2 1 0 0,-1-2 17 0 0,0-1 0 0 0,1 0 1 0 0,0 0-1 0 0,-1-1 0 0 0,1 0 0 0 0,0 0 0 0 0,0-1 0 0 0,12-1 1 0 0,-8 1 68 0 0,19 0 69 0 0,-30 0-135 0 0,0 0-15 0 0,-1 0 1 0 0,0 0-1 0 0,1 0 0 0 0,-1 0 0 0 0,0 0 0 0 0,1 0 0 0 0,-1 0 0 0 0,0 0 1 0 0,0 0-1 0 0,1 0 0 0 0,-1 0 0 0 0,0 0 0 0 0,1 0 0 0 0,-1 0 0 0 0,0 0 0 0 0,1 0 1 0 0,-1 0-1 0 0,0 0 0 0 0,1 1 0 0 0,-1-1 0 0 0,0 0 0 0 0,0 0 0 0 0,1 0 1 0 0,-1 1-1 0 0,0-1 0 0 0,0 0 0 0 0,1 0 0 0 0,-1 0 0 0 0,0 1 0 0 0,0-1 0 0 0,0 1 1 0 0,9 4 87 0 0,-5-4-105 0 0,-1 0 1 0 0,0 0-1 0 0,1 0 0 0 0,-1 0 0 0 0,1-1 0 0 0,-1 1 1 0 0,1-1-1 0 0,-1 0 0 0 0,1 0 0 0 0,-1 0 1 0 0,1 0-1 0 0,-1-1 0 0 0,1 0 0 0 0,-1 1 0 0 0,1-1 1 0 0,-1 0-1 0 0,1-1 0 0 0,-1 1 0 0 0,0-1 0 0 0,0 1 1 0 0,5-4-1 0 0,23-24 88 0 0,-25 23-83 0 0,0 0 1 0 0,0 0 0 0 0,1 1-1 0 0,-1 0 1 0 0,1 0-1 0 0,1 0 1 0 0,-1 1-1 0 0,10-4 1 0 0,-16 7 8 0 0,0 1-6 0 0,-1 0 0 0 0,1 0 1 0 0,0 1-1 0 0,0-1 0 0 0,0 0 1 0 0,0 0-1 0 0,0 0 1 0 0,0 1-1 0 0,0-1 0 0 0,-1 1 1 0 0,1-1-1 0 0,0 0 0 0 0,0 1 1 0 0,0-1-1 0 0,-1 1 0 0 0,1 0 1 0 0,0-1-1 0 0,-1 1 1 0 0,1 0-1 0 0,1 1 0 0 0,-1 0 9 0 0,0 0 0 0 0,0 0 0 0 0,0 0 0 0 0,0 0 0 0 0,0 1 0 0 0,-1-1-1 0 0,1 0 1 0 0,0 3 0 0 0,0 6 43 0 0,0 0 0 0 0,-2 20-1 0 0,1-25-51 0 0,1 139 336 0 0,-1-122-336 0 0,2-1 0 0 0,0 1 0 0 0,8 31 0 0 0,-10-53-16 0 0,1 0 0 0 0,-1 0 0 0 0,1-1 0 0 0,0 1 0 0 0,-1 0 0 0 0,1 0 0 0 0,0-1 0 0 0,0 1 0 0 0,-1 0 0 0 0,1-1 1 0 0,0 1-1 0 0,0-1 0 0 0,0 1 0 0 0,0-1 0 0 0,-1 0 0 0 0,1 1 0 0 0,0-1 0 0 0,0 0 0 0 0,0 1 0 0 0,0-1 0 0 0,0 0 0 0 0,2 0 0 0 0,24 2 0 0 0,-25-2 10 0 0,5 0-22 0 0,42-3 45 0 0,-45 2-30 0 0,0 0 1 0 0,0 0-1 0 0,0 0 0 0 0,0 0 0 0 0,0-1 0 0 0,-1 0 1 0 0,1 0-1 0 0,0 0 0 0 0,-1 0 0 0 0,4-3 0 0 0,3-3 9 0 0,0 0-1 0 0,0 1 0 0 0,0 0 1 0 0,1 1-1 0 0,0 0 0 0 0,1 0 0 0 0,-1 2 1 0 0,1-1-1 0 0,23-4 0 0 0,-28 8-5 0 0,0 0-1 0 0,-1 1 0 0 0,1 0 1 0 0,0 0-1 0 0,0 1 0 0 0,0 0 1 0 0,0 0-1 0 0,-1 1 1 0 0,1 0-1 0 0,0 0 0 0 0,7 4 1 0 0,4 3 19 0 0,0 1-1 0 0,23 17 1 0 0,-23-15-8 0 0,-3-2 8 0 0,-3-3-18 0 0,0 0 1 0 0,-1 1-1 0 0,-1 0 1 0 0,1 1 0 0 0,-1 0-1 0 0,-1 1 1 0 0,0 0-1 0 0,10 14 1 0 0,5 18 23 0 0,-15-24-9 0 0,21 29 1 0 0,-27-43-22 0 0,0 0-1 0 0,0 0 1 0 0,0 0 0 0 0,1-1-1 0 0,0 0 1 0 0,-1 1 0 0 0,1-1 0 0 0,0-1-1 0 0,1 1 1 0 0,-1-1 0 0 0,1 1-1 0 0,5 1 1 0 0,-6-3 4 0 0,1-1 0 0 0,-1 1 0 0 0,1-1 1 0 0,0 0-1 0 0,-1 0 0 0 0,1-1 0 0 0,-1 1 0 0 0,1-1 0 0 0,-1 0 0 0 0,1 0 0 0 0,-1-1 0 0 0,1 1 0 0 0,-1-1 0 0 0,0 0 0 0 0,0 0 0 0 0,0 0 1 0 0,5-4-1 0 0,5-4 33 0 0,-1 0 0 0 0,0 0 1 0 0,17-20-1 0 0,-18 18 1 0 0,0 0-1 0 0,0 0 1 0 0,1 1 0 0 0,23-15 0 0 0,-27 20 72 0 0,-8 6-100 0 0,-1 0-1 0 0,0-1 1 0 0,1 1-1 0 0,-1-1 1 0 0,0 1 0 0 0,1 0-1 0 0,-1-1 1 0 0,1 1-1 0 0,-1 0 1 0 0,1-1 0 0 0,-1 1-1 0 0,1 0 1 0 0,-1 0 0 0 0,1 0-1 0 0,-1-1 1 0 0,1 1-1 0 0,0 0 1 0 0,-1 0 0 0 0,1 0-1 0 0,-1 0 1 0 0,1 0-1 0 0,-1 0 1 0 0,1 0 0 0 0,-1 0-1 0 0,1 0 1 0 0,0 0 0 0 0,-1 1-1 0 0,1-1 1 0 0,-1 0-1 0 0,1 0 1 0 0,-1 0 0 0 0,1 1-1 0 0,-1-1 1 0 0,1 0-1 0 0,-1 1 1 0 0,1-1 0 0 0,-1 0-1 0 0,0 1 1 0 0,1-1-1 0 0,-1 0 1 0 0,1 2 0 0 0,0-2-44 0 0,-1 0 2 0 0,1 1 38 0 0,0-1 1 0 0,0 0 0 0 0,-1 1 0 0 0,1-1-1 0 0,0 1 1 0 0,-1-1 0 0 0,1 1 0 0 0,-1-1-1 0 0,1 1 1 0 0,0 0 0 0 0,-1-1-1 0 0,1 1 1 0 0,-1 0 0 0 0,0-1 0 0 0,1 1-1 0 0,-1 0 1 0 0,0-1 0 0 0,1 1 0 0 0,-1 1-1 0 0,9 18 5 0 0,-7-7 8 0 0,2 4 29 0 0,-3-16-93 0 0,1-1-58 0 0,0 1 106 0 0,0-1 0 0 0,0 0 1 0 0,0 1-1 0 0,0-1 1 0 0,0 0-1 0 0,0 0 0 0 0,0 0 1 0 0,0-1-1 0 0,0 1 0 0 0,-1 0 1 0 0,1-1-1 0 0,0 1 1 0 0,0-1-1 0 0,0 0 0 0 0,0 1 1 0 0,0-1-1 0 0,-1 0 1 0 0,1 0-1 0 0,0 0 0 0 0,-1-1 1 0 0,1 1-1 0 0,-1 0 0 0 0,1-1 1 0 0,-1 1-1 0 0,0 0 1 0 0,1-1-1 0 0,0-1 0 0 0,4-3 10 0 0,0 0-1 0 0,1 1 1 0 0,0-1-1 0 0,0 2 1 0 0,13-8-1 0 0,2 7-4 0 0,-19 5-10 0 0,-1-1 0 0 0,0 1 1 0 0,0 0-1 0 0,0-1 0 0 0,0 1 0 0 0,0-1 0 0 0,1 0 0 0 0,-1 0 1 0 0,0 0-1 0 0,0 0 0 0 0,3-2 0 0 0,5-7 61 0 0,-8 8-60 0 0,-1 0 0 0 0,1 0 0 0 0,0 0 0 0 0,0 0 0 0 0,0 1 0 0 0,0-1 0 0 0,4-1 0 0 0,-6 3 67 0 0,7 1-24 0 0,-5 0-39 0 0,0 0 0 0 0,0 0 1 0 0,0 0-1 0 0,0 0 0 0 0,0 0 0 0 0,0 1 0 0 0,-1-1 0 0 0,1 1 0 0 0,-1 0 0 0 0,1-1 0 0 0,-1 1 0 0 0,0 0 0 0 0,1 0 0 0 0,-1 0 0 0 0,0 0 0 0 0,0 0 0 0 0,0 0 0 0 0,-1 0 0 0 0,1 0 0 0 0,0 0 0 0 0,-1 0 0 0 0,1 5 0 0 0,28 130-23 0 0,-17-73 73 0 0,39 117-1 0 0,-46-168-55 0 0,0 0-1 0 0,0-1 1 0 0,1 0 0 0 0,1 0 0 0 0,12 17-1 0 0,-17-26 5 0 0,0-1 0 0 0,0 0 0 0 0,0 0 0 0 0,0 0 0 0 0,1 0 0 0 0,-1 0-1 0 0,1 0 1 0 0,-1-1 0 0 0,1 1 0 0 0,-1-1 0 0 0,1 0 0 0 0,0 0 0 0 0,0 0-1 0 0,-1 0 1 0 0,1 0 0 0 0,0 0 0 0 0,0-1 0 0 0,0 0 0 0 0,0 1 0 0 0,0-1 0 0 0,0 0-1 0 0,0 0 1 0 0,0-1 0 0 0,0 1 0 0 0,0-1 0 0 0,0 1 0 0 0,-1-1 0 0 0,1 0-1 0 0,0 0 1 0 0,0 0 0 0 0,4-3 0 0 0,8-5 25 0 0,-1 0-1 0 0,20-15 1 0 0,-19 12-7 0 0,25-15 0 0 0,-20 15 30 0 0,-15 9-44 0 0,0-1 1 0 0,0 1 0 0 0,0 0 0 0 0,0 1 0 0 0,0-1-1 0 0,1 1 1 0 0,0 0 0 0 0,-1 0 0 0 0,1 1 0 0 0,8-2-1 0 0,-9 3 18 0 0,-2 0-13 0 0,-1 0 0 0 0,1 1-1 0 0,-1-1 1 0 0,1 0 0 0 0,0 1 0 0 0,-1-1 0 0 0,1 1-1 0 0,-1 0 1 0 0,0 0 0 0 0,1 0 0 0 0,-1 0 0 0 0,1 0 0 0 0,-1 0-1 0 0,0 1 1 0 0,0-1 0 0 0,4 4 0 0 0,-4-4 52 0 0,12 4-10 0 0,-13-5-51 0 0,0 1-1 0 0,0-1 0 0 0,0 0 0 0 0,0 0 0 0 0,1 0 0 0 0,-1 0 0 0 0,0 0 0 0 0,0 0 0 0 0,0 0 0 0 0,0 0 0 0 0,0 0 0 0 0,0 0 0 0 0,0-1 0 0 0,1 1 0 0 0,-1 0 0 0 0,0-1 0 0 0,0 1 1 0 0,0-1-1 0 0,0 1 0 0 0,1-2 0 0 0,1-1 5 0 0,-1 0 0 0 0,0 1 0 0 0,0-1 0 0 0,0-1 0 0 0,0 1 1 0 0,3-6-1 0 0,6-13 34 0 0,0 0 1 0 0,2 0-1 0 0,1 1 0 0 0,1 1 1 0 0,28-31-1 0 0,-42 51-2 0 0,0 0-36 0 0,0-1 1 0 0,0 1 0 0 0,0 0 0 0 0,1-1 0 0 0,-1 1 0 0 0,0-1 0 0 0,0 1-1 0 0,0-1 1 0 0,0 0 0 0 0,0 1 0 0 0,0-1 0 0 0,2-1 0 0 0,0 0 3 0 0,10 1 3 0 0,-12 1-5 0 0,0-1 1 0 0,-1 1 0 0 0,1 0-1 0 0,0 0 1 0 0,0 0 0 0 0,-1-1-1 0 0,1 1 1 0 0,0 0 0 0 0,0 0-1 0 0,0 0 1 0 0,-1 0 0 0 0,1 0-1 0 0,0 1 1 0 0,0-1 0 0 0,-1 0-1 0 0,1 0 1 0 0,0 0 0 0 0,0 1-1 0 0,-1-1 1 0 0,1 0 0 0 0,0 1-1 0 0,-1-1 1 0 0,1 1 0 0 0,0-1-1 0 0,-1 0 1 0 0,1 1 0 0 0,-1 0-1 0 0,1-1 1 0 0,0 1 0 0 0,-1-1-1 0 0,0 1 1 0 0,1 0 0 0 0,-1-1-1 0 0,1 1 1 0 0,-1 0 0 0 0,0-1 0 0 0,1 1-1 0 0,-1 0 1 0 0,0 0 0 0 0,0-1-1 0 0,1 2 1 0 0,7 32 2 0 0,-1-1 0 0 0,3 40 0 0 0,5 29 3 0 0,-12-90-28 0 0,0 0 0 0 0,0-1 1 0 0,1 1-1 0 0,1-1 1 0 0,0 0-1 0 0,11 19 0 0 0,-14-27 13 0 0,-1-1-1 0 0,2 1 0 0 0,-1 0 0 0 0,0-1 0 0 0,0 1 0 0 0,1-1 0 0 0,-1 0 0 0 0,1 0 1 0 0,0 0-1 0 0,0 0 0 0 0,0 0 0 0 0,0-1 0 0 0,0 1 0 0 0,0-1 0 0 0,0 0 0 0 0,0 0 1 0 0,1 0-1 0 0,-1 0 0 0 0,0-1 0 0 0,1 1 0 0 0,-1-1 0 0 0,0 0 0 0 0,1 0 0 0 0,-1 0 1 0 0,1 0-1 0 0,-1 0 0 0 0,0-1 0 0 0,7-2 0 0 0,-2 1 5 0 0,0-1 0 0 0,0-1 1 0 0,0 0-1 0 0,-1 0 0 0 0,1 0 0 0 0,9-9 0 0 0,41-37 25 0 0,-40 32-11 0 0,25-18-1 0 0,-25 23 5 0 0,-7 4 12 0 0,23-14 1 0 0,-32 22-25 0 0,1-1 0 0 0,0 1 0 0 0,-1 0 0 0 0,1 0 1 0 0,0 0-1 0 0,-1 0 0 0 0,1 0 0 0 0,0 1 0 0 0,0-1 0 0 0,0 1 1 0 0,0 0-1 0 0,0-1 0 0 0,0 2 0 0 0,5-1 0 0 0,-6 1 3 0 0,-1 0 1 0 0,1-1-1 0 0,-1 1 0 0 0,1 0 0 0 0,-1 0 0 0 0,1 0 1 0 0,-1 0-1 0 0,0 0 0 0 0,1 0 0 0 0,-1 1 1 0 0,0-1-1 0 0,0 0 0 0 0,0 1 0 0 0,0-1 0 0 0,0 0 1 0 0,0 1-1 0 0,0 0 0 0 0,0 2 0 0 0,11 33 146 0 0,-8-23-125 0 0,43 136 1 0 0,-15-11 152 0 0,-30-127-180 0 0,0 0 0 0 0,7 18 0 0 0,-8-27-3 0 0,0 1-1 0 0,1-1 1 0 0,-1 0-1 0 0,1 0 1 0 0,0 0-1 0 0,0 0 1 0 0,0 0-1 0 0,0 0 1 0 0,0-1-1 0 0,1 1 1 0 0,-1-1-1 0 0,1 1 1 0 0,4 2-1 0 0,-2-2 9 0 0,1 0-1 0 0,-1-1 1 0 0,1 0-1 0 0,0 0 0 0 0,0 0 1 0 0,-1 0-1 0 0,1-1 1 0 0,0 0-1 0 0,0 0 1 0 0,0-1-1 0 0,8 0 1 0 0,0-1-16 0 0,1-1 1 0 0,-1-1 0 0 0,17-5 0 0 0,-3 1 64 0 0,-26 6-46 0 0,1 0 1 0 0,-1 1-1 0 0,0-1 1 0 0,0 1 0 0 0,1-1-1 0 0,-1 1 1 0 0,0 0-1 0 0,1 0 1 0 0,-1 0 0 0 0,0 0-1 0 0,0 0 1 0 0,1 1-1 0 0,-1-1 1 0 0,0 1 0 0 0,1-1-1 0 0,-1 1 1 0 0,0 0-1 0 0,0 0 1 0 0,0 0-1 0 0,0 0 1 0 0,0 0 0 0 0,0 0-1 0 0,0 1 1 0 0,0-1-1 0 0,0 1 1 0 0,-1-1 0 0 0,1 1-1 0 0,-1 0 1 0 0,1 0-1 0 0,-1-1 1 0 0,1 1 0 0 0,-1 0-1 0 0,0 0 1 0 0,0 0-1 0 0,1 3 1 0 0,4 8 36 0 0,0 1 0 0 0,-1 0 0 0 0,-1 0 0 0 0,0 0 0 0 0,-1 0 0 0 0,3 27 0 0 0,-3 91 143 0 0,-4-86-117 0 0,0 28 11 0 0,3 81-127 0 0,-2-152 37 0 0,0 1-1 0 0,1-1 1 0 0,0 1 0 0 0,-1-1-1 0 0,1 0 1 0 0,0 1 0 0 0,0-1-1 0 0,1 0 1 0 0,-1 0 0 0 0,3 3-1 0 0,-3-5 0 0 0,-1 0 1 0 0,1 0-1 0 0,0 0 0 0 0,0 0 0 0 0,0-1 0 0 0,-1 1 1 0 0,1 0-1 0 0,0-1 0 0 0,0 1 0 0 0,0 0 0 0 0,0-1 1 0 0,0 1-1 0 0,1-1 0 0 0,-1 0 0 0 0,0 1 0 0 0,0-1 1 0 0,0 0-1 0 0,0 0 0 0 0,0 0 0 0 0,0 0 0 0 0,1 0 1 0 0,-1 0-1 0 0,0 0 0 0 0,0 0 0 0 0,0 0 0 0 0,0 0 1 0 0,0-1-1 0 0,1 1 0 0 0,-1 0 0 0 0,0-1 0 0 0,0 1 1 0 0,0-1-1 0 0,1 0 0 0 0,11-6 1 0 0,1-2 0 0 0,-2 1 1 0 0,22-19-1 0 0,12-8 113 0 0,153-81 10 0 0,-190 111-95 0 0,-1 0 1 0 0,0-1 0 0 0,14-13 0 0 0,-14 13-19 0 0,-1-1 1 0 0,1 1-1 0 0,0 1 1 0 0,12-7-1 0 0,15-7 49 0 0,-20 11-12 0 0,29-12 0 0 0,-40 19-39 0 0,9-3 0 0 0,0-1 0 0 0,0 0 0 0 0,-1 0 0 0 0,1-1 0 0 0,-1-1 0 0 0,-1 0 0 0 0,1-1 0 0 0,14-13 0 0 0,-15 10 45 0 0,19-25-1 0 0,-9 14 319 0 0,-20 23-370 0 0,1 1 0 0 0,-1-1 0 0 0,0 1 1 0 0,0-1-1 0 0,0 1 0 0 0,0-1 1 0 0,-1 1-1 0 0,1 0 0 0 0,0-1 1 0 0,-1 1-1 0 0,1 0 0 0 0,-1 0 1 0 0,1-1-1 0 0,-1 4 0 0 0,3 6 9 0 0,7 10-25 0 0,-7-17 16 0 0,0 1 0 0 0,0 0-1 0 0,-1 0 1 0 0,0 1 0 0 0,2 7 0 0 0,-4-12 89 0 0,2 2-116 0 0,3 8 34 0 0,-1 0 1 0 0,0 0-1 0 0,-1 0 0 0 0,0 0 0 0 0,-1 1 1 0 0,2 21-1 0 0,2 5 8 0 0,1 10 1 0 0,-3-22-12 0 0,12 47 1 0 0,-15-69-1 0 0,1 0 1 0 0,0 0-1 0 0,-1 0 1 0 0,2 0-1 0 0,-1 0 1 0 0,0 0-1 0 0,1 0 1 0 0,0-1-1 0 0,-1 1 1 0 0,1-1-1 0 0,1 0 1 0 0,-1 0-1 0 0,6 4 1 0 0,-7-6 2 0 0,0 0 0 0 0,0 0 0 0 0,0 0 0 0 0,0 0 0 0 0,0 0 0 0 0,0-1 1 0 0,0 1-1 0 0,0-1 0 0 0,0 1 0 0 0,0-1 0 0 0,0 0 0 0 0,1 0 0 0 0,-1 0 0 0 0,0 0 0 0 0,0 0 0 0 0,0-1 1 0 0,0 1-1 0 0,0-1 0 0 0,0 1 0 0 0,0-1 0 0 0,0 0 0 0 0,0 1 0 0 0,0-1 0 0 0,0 0 0 0 0,0 0 0 0 0,0-1 1 0 0,0 1-1 0 0,-1 0 0 0 0,3-3 0 0 0,12-10 92 0 0,-1 2 0 0 0,1 0 0 0 0,24-14 0 0 0,-34 23-96 0 0,0-1 1 0 0,-1-1-1 0 0,1 1 0 0 0,5-7 1 0 0,8-7 59 0 0,41-36 2 0 0,-57 52-46 0 0,2-2-2 0 0,0 0 0 0 0,0 0 1 0 0,1 1-1 0 0,11-6 0 0 0,-15 9-12 0 0,1-1 0 0 0,0 0 0 0 0,-1 1 0 0 0,1 0 0 0 0,0-1 0 0 0,-1 1 0 0 0,1 0 0 0 0,0 1 0 0 0,-1-1 0 0 0,1 0 0 0 0,0 1 0 0 0,-1-1 0 0 0,1 1 0 0 0,4 2 0 0 0,36 14-70 0 0,77 26-259 0 0,-103-38 345 0 0,0 2 0 0 0,-1 0 0 0 0,0 0 0 0 0,0 2 0 0 0,-1 0 0 0 0,26 20 0 0 0,-33-21-8 0 0,0 0 0 0 0,0 1 0 0 0,-1 0 1 0 0,10 14-1 0 0,1 3 13 0 0,-4-6 4 0 0,-2 1 1 0 0,0 0-1 0 0,-2 1 1 0 0,0 1-1 0 0,8 29 1 0 0,-7-20-36 0 0,26 51 0 0 0,-35-79 1 0 0,0 0 1 0 0,1-1-1 0 0,0 1 1 0 0,-1-1-1 0 0,1 1 1 0 0,0-1-1 0 0,0 0 1 0 0,1 0-1 0 0,-1-1 1 0 0,1 1-1 0 0,-1-1 1 0 0,8 4-1 0 0,-9-5 14 0 0,0 0 0 0 0,0-1 1 0 0,0 1-1 0 0,1 0 0 0 0,-1-1 0 0 0,0 1 0 0 0,1-1 0 0 0,-1 0 0 0 0,1 0 0 0 0,-1 0 0 0 0,0 0 0 0 0,1 0 0 0 0,-1-1 1 0 0,0 1-1 0 0,1-1 0 0 0,-1 1 0 0 0,0-1 0 0 0,0 0 0 0 0,1 0 0 0 0,-1 0 0 0 0,0 0 0 0 0,0 0 0 0 0,0-1 0 0 0,3-1 1 0 0,9-9 29 0 0,0-1 0 0 0,0-1 1 0 0,-1 0-1 0 0,-1 0 0 0 0,0-1 1 0 0,-1-1-1 0 0,14-25 0 0 0,-18 28-18 0 0,19-22-1 0 0,-1 0 3 0 0,-13 18-15 0 0,18-21 0 0 0,-19 25 7 0 0,0 0-1 0 0,-1 0 1 0 0,9-16 0 0 0,-5 6 13 0 0,1 2-1 0 0,1 0 0 0 0,1 1 0 0 0,28-25 1 0 0,-41 41-14 0 0,0 1 1 0 0,0-1-1 0 0,0 1 1 0 0,0 0-1 0 0,1 1 1 0 0,-1-1-1 0 0,6-1 1 0 0,-9 4 12 0 0,1-2-5 0 0,1 2 1 0 0,-1-1 0 0 0,0 0 0 0 0,1 0 0 0 0,0 1 0 0 0,-1 0 0 0 0,5-1-1 0 0,-6 1-8 0 0,3 2 38 0 0,1 3-33 0 0,-2-2-4 0 0,0 0-1 0 0,0 1 0 0 0,-1-1 0 0 0,1 1 0 0 0,-1-1 1 0 0,0 1-1 0 0,0 0 0 0 0,0 0 0 0 0,2 6 0 0 0,1 10 17 0 0,0 1-1 0 0,-2 0 0 0 0,2 24 1 0 0,-2-18-57 0 0,6 31 0 0 0,5 3-15 0 0,-6-23-31 0 0,22 66 1 0 0,-24-89 39 0 0,3 8-23 0 0,17 34 0 0 0,-23-52 45 0 0,0 0 1 0 0,0 0 0 0 0,0 0 0 0 0,1-1 0 0 0,0 1 0 0 0,0-1 0 0 0,0 0-1 0 0,0 0 1 0 0,1 0 0 0 0,0 0 0 0 0,-1-1 0 0 0,7 3 0 0 0,-7-4 13 0 0,0-1 1 0 0,0 0 0 0 0,-1 0 0 0 0,1 0-1 0 0,0 0 1 0 0,1-1 0 0 0,-1 1 0 0 0,0-1-1 0 0,0 0 1 0 0,0-1 0 0 0,0 1 0 0 0,0-1 0 0 0,0 0-1 0 0,0 1 1 0 0,6-4 0 0 0,4-1 35 0 0,-1-1 0 0 0,0-1 0 0 0,12-8 0 0 0,28-23-10 0 0,-15 8-18 0 0,-10 8 3 0 0,-25 19-5 0 0,1-1 0 0 0,0 0 1 0 0,1 1-1 0 0,-1 0 0 0 0,0 0 1 0 0,1 0-1 0 0,0 1 0 0 0,-1 0 1 0 0,1-1-1 0 0,0 1 0 0 0,0 1 1 0 0,1-1-1 0 0,-1 1 0 0 0,0 0 1 0 0,9 0-1 0 0,-8 1 1 0 0,0 0-1 0 0,-1 1 1 0 0,1 0 0 0 0,-1 1 0 0 0,1-1 0 0 0,-1 1-1 0 0,1 0 1 0 0,-1 0 0 0 0,0 1 0 0 0,6 3-1 0 0,7 6-15 0 0,23 20 0 0 0,-14-11 64 0 0,-13-9-35 0 0,23 24 0 0 0,-28-25-32 0 0,0-2 0 0 0,1 1-1 0 0,0-2 1 0 0,0 1-1 0 0,19 11 1 0 0,-25-19 10 0 0,-1 1 1 0 0,1-1-1 0 0,-1 1 0 0 0,1-1 1 0 0,0 0-1 0 0,0 0 0 0 0,0-1 1 0 0,0 1-1 0 0,-1-1 1 0 0,1 0-1 0 0,0 0 0 0 0,0 0 1 0 0,0-1-1 0 0,0 1 1 0 0,0-1-1 0 0,-1 0 0 0 0,1 0 1 0 0,0 0-1 0 0,0-1 0 0 0,-1 1 1 0 0,1-1-1 0 0,-1 0 1 0 0,7-4-1 0 0,8-8-5 0 0,0 0 1 0 0,-1-2 0 0 0,25-27-1 0 0,6-7-35 0 0,-45 48 53 0 0,0-1-2 0 0,-1 1-1 0 0,1 0 1 0 0,-1-1-1 0 0,1 1 1 0 0,0 1-1 0 0,0-1 1 0 0,4-2-1 0 0,-6 4-4 0 0,0 0 0 0 0,-1 0 0 0 0,1 0-1 0 0,0 0 1 0 0,0 0 0 0 0,0 0 0 0 0,0 0-1 0 0,0 0 1 0 0,0 0 0 0 0,0 0 0 0 0,0 0 0 0 0,-1 1-1 0 0,1-1 1 0 0,0 0 0 0 0,0 1 0 0 0,0-1 0 0 0,0 0-1 0 0,-1 1 1 0 0,1-1 0 0 0,0 1 0 0 0,0 0-1 0 0,-1-1 1 0 0,1 1 0 0 0,-1 0 0 0 0,1-1 0 0 0,0 1-1 0 0,-1 0 1 0 0,1-1 0 0 0,-1 1 0 0 0,1 0 0 0 0,-1 0-1 0 0,0 0 1 0 0,1 1 0 0 0,5 11 24 0 0,0 1-1 0 0,0 0 1 0 0,3 20 0 0 0,-6-22-34 0 0,0-1 0 0 0,1 0 0 0 0,0 0 1 0 0,1 0-1 0 0,0 0 0 0 0,10 14 0 0 0,-15-24 3 0 0,1 0-1 0 0,0 0 0 0 0,0 0 1 0 0,0 0-1 0 0,-1 0 0 0 0,1-1 1 0 0,0 1-1 0 0,0 0 0 0 0,0-1 1 0 0,0 1-1 0 0,1 0 0 0 0,-1-1 0 0 0,0 1 1 0 0,0-1-1 0 0,0 0 0 0 0,0 1 1 0 0,0-1-1 0 0,1 0 0 0 0,-1 0 1 0 0,0 1-1 0 0,0-1 0 0 0,1 0 1 0 0,-1 0-1 0 0,0 0 0 0 0,0-1 1 0 0,0 1-1 0 0,1 0 0 0 0,-1 0 1 0 0,0-1-1 0 0,0 1 0 0 0,0-1 1 0 0,0 1-1 0 0,0-1 0 0 0,1 1 1 0 0,-1-1-1 0 0,0 0 0 0 0,0 1 1 0 0,0-1-1 0 0,-1 0 0 0 0,1 0 0 0 0,1-1 1 0 0,5-4-10 0 0,0-1 1 0 0,-1-1 0 0 0,0 1-1 0 0,6-10 1 0 0,-8 11 15 0 0,34-56-61 0 0,-28 43 82 0 0,1 0 0 0 0,1 1 1 0 0,21-23-1 0 0,-31 39-18 0 0,0-1 0 0 0,0 1-1 0 0,1-1 1 0 0,-1 1 0 0 0,1 0 0 0 0,0 0 0 0 0,0 0 0 0 0,0 1 0 0 0,0-1 0 0 0,0 1-1 0 0,0-1 1 0 0,0 1 0 0 0,0 0 0 0 0,0 0 0 0 0,1 1 0 0 0,-1-1 0 0 0,0 1 0 0 0,1-1-1 0 0,-1 1 1 0 0,0 0 0 0 0,1 0 0 0 0,-1 1 0 0 0,0-1 0 0 0,1 1 0 0 0,-1-1 0 0 0,0 1-1 0 0,1 0 1 0 0,-1 0 0 0 0,0 1 0 0 0,0-1 0 0 0,0 1 0 0 0,0-1 0 0 0,0 1 0 0 0,-1 0-1 0 0,1 0 1 0 0,0 0 0 0 0,-1 0 0 0 0,3 3 0 0 0,103 101 11 0 0,-102-101-15 0 0,21 21 13 0 0,-1 1 1 0 0,0 1-1 0 0,-3 1 0 0 0,0 1 0 0 0,-2 2 0 0 0,-1 0 0 0 0,18 39 1 0 0,24 79-30 0 0,-25-56 22 0 0,-22-58-11 0 0,60 131 57 0 0,-73-163-60 0 0,0-1-1 0 0,1 1 1 0 0,-1-1-1 0 0,1 0 1 0 0,-1 0 0 0 0,1 0-1 0 0,0 0 1 0 0,0 0 0 0 0,0-1-1 0 0,0 1 1 0 0,1-1-1 0 0,-1 0 1 0 0,1 0 0 0 0,4 2-1 0 0,-5-3 0 0 0,-1-1 1 0 0,1 1-1 0 0,-1 0 0 0 0,0-1 0 0 0,1 0 0 0 0,-1 0 0 0 0,1 0 0 0 0,-1 0 0 0 0,1 0 0 0 0,-1 0 0 0 0,1-1 1 0 0,-1 1-1 0 0,0-1 0 0 0,1 1 0 0 0,-1-1 0 0 0,0 0 0 0 0,1 0 0 0 0,-1 0 0 0 0,0 0 0 0 0,0-1 0 0 0,0 1 1 0 0,0-1-1 0 0,0 1 0 0 0,2-3 0 0 0,5-5-7 0 0,-1-1 0 0 0,0 0 0 0 0,-1-1 0 0 0,0 1 0 0 0,11-23 0 0 0,-11 19 34 0 0,0 0 1 0 0,2 1-1 0 0,13-18 1 0 0,-21 30-12 0 0,-1 0-1 0 0,1 1 1 0 0,0-1 0 0 0,-1 0-1 0 0,1 1 1 0 0,0-1 0 0 0,0 1-1 0 0,-1-1 1 0 0,1 1 0 0 0,0-1-1 0 0,0 1 1 0 0,0-1 0 0 0,0 1-1 0 0,0 0 1 0 0,0 0 0 0 0,0-1-1 0 0,0 1 1 0 0,0 0 0 0 0,0 0-1 0 0,-1 0 1 0 0,1 0 0 0 0,2 0-1 0 0,-1 1 2 0 0,0-1-1 0 0,-1 1 0 0 0,1-1 0 0 0,0 1 0 0 0,-1 0 0 0 0,1 0 0 0 0,-1 0 0 0 0,1 0 0 0 0,-1 0 0 0 0,1 0 0 0 0,1 2 0 0 0,1 2-5 0 0,1 0 0 0 0,-1 1 0 0 0,0-1-1 0 0,0 1 1 0 0,4 8 0 0 0,10 31 37 0 0,-2 0 0 0 0,17 80-1 0 0,-4-17-10 0 0,-28-102-27 0 0,131 390 21 0 0,-129-389-29 0 0,1 1 0 0 0,-1-1 0 0 0,1-1 0 0 0,0 1 1 0 0,7 9-1 0 0,-10-15-3 0 0,1 1 0 0 0,-1-1 0 0 0,1 1 0 0 0,-1-1 0 0 0,1 1 1 0 0,-1-1-1 0 0,1 0 0 0 0,0 0 0 0 0,0 0 0 0 0,-1 0 0 0 0,1 0 1 0 0,0 0-1 0 0,0-1 0 0 0,0 1 0 0 0,0-1 0 0 0,0 1 0 0 0,0-1 1 0 0,0 0-1 0 0,0 1 0 0 0,0-1 0 0 0,0 0 0 0 0,0 0 0 0 0,0-1 1 0 0,0 1-1 0 0,4-1 0 0 0,-1-1-14 0 0,1 0 0 0 0,-1-1 0 0 0,0 1 0 0 0,0-1 0 0 0,0 0 0 0 0,0-1 0 0 0,8-6 0 0 0,30-34 53 0 0,-25 24-46 0 0,-11 12 26 0 0,1 0-1 0 0,-1-1 1 0 0,-1 1-1 0 0,9-15 1 0 0,-10 16 4 0 0,0 0 0 0 0,0 0 0 0 0,1 0 0 0 0,0 1 0 0 0,0 0 0 0 0,10-7 0 0 0,8-8-12 0 0,-12 9-10 0 0,1-1 9 0 0,-1 0 0 0 0,13-17 0 0 0,40-56-10 0 0,-64 85 11 0 0,1-1 0 0 0,-1 0 0 0 0,0 0 0 0 0,1 1 0 0 0,-1-1 1 0 0,1 1-1 0 0,0 0 0 0 0,-1-1 0 0 0,1 1 0 0 0,0 0 0 0 0,0 0 0 0 0,0 0 1 0 0,0 0-1 0 0,0 0 0 0 0,0 0 0 0 0,0 1 0 0 0,0-1 0 0 0,0 1 0 0 0,3-1 0 0 0,0 0 6 0 0,0 1 0 0 0,1-1 0 0 0,-1 1 0 0 0,0 0 0 0 0,0 1 0 0 0,0-1 0 0 0,1 1-1 0 0,-1 0 1 0 0,0 1 0 0 0,0-1 0 0 0,0 1 0 0 0,0 0 0 0 0,0 0 0 0 0,-1 0-1 0 0,1 1 1 0 0,-1-1 0 0 0,1 1 0 0 0,-1 0 0 0 0,0 1 0 0 0,0-1 0 0 0,0 1-1 0 0,-1 0 1 0 0,5 5 0 0 0,5 7 23 0 0,-1 2 0 0 0,-1 0 0 0 0,0 0 0 0 0,11 28 0 0 0,30 87 51 0 0,-5-13 4 0 0,-21-60-167 0 0,68 110 1 0 0,-81-152-2 0 0,0 0 1 0 0,1-1 0 0 0,1 0 0 0 0,0-1 0 0 0,20 15 0 0 0,-25-23-593 0 0,0-1 1 0 0,0 0-1 0 0,1-1 1 0 0,0 0 0 0 0,0 0-1 0 0,0-1 1 0 0,1-1-1 0 0,0 0 1 0 0,0-1 0 0 0,21 4-1 0 0,0-3 271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7-14T09:08:38.792"/>
    </inkml:context>
    <inkml:brush xml:id="br0">
      <inkml:brushProperty name="width" value="0.2" units="cm"/>
      <inkml:brushProperty name="height" value="0.2" units="cm"/>
      <inkml:brushProperty name="color" value="#6A3180"/>
    </inkml:brush>
  </inkml:definitions>
  <inkml:trace contextRef="#ctx0" brushRef="#br0">2 93 912 0 0,'0'0'546'0'0,"-1"-28"3803"0"0,1 21-4117 0 0,1 0 0 0 0,0 0 0 0 0,1 1 0 0 0,0-1 0 0 0,4-10 0 0 0,-2 4 1876 0 0,4 26-1908 0 0,-3 29 308 0 0,1-8-312 0 0,-3 0 1 0 0,0 1-1 0 0,-4 34 1 0 0,-3-15 21 0 0,-5 86 79 0 0,9-140-298 0 0,0 1 0 0 0,0 0 1 0 0,0-1-1 0 0,0 1 0 0 0,0-1 1 0 0,0 1-1 0 0,0 0 0 0 0,0-1 0 0 0,0 1 1 0 0,0 0-1 0 0,0-1 0 0 0,1 1 1 0 0,-1-1-1 0 0,0 1 0 0 0,0-1 1 0 0,1 1-1 0 0,-1 0 0 0 0,0-1 0 0 0,2 1 1 0 0,-2 0 1 0 0,0-1 0 0 0,1 0 1 0 0,-1 0-1 0 0,0 0 0 0 0,1 0 0 0 0,-1 0 1 0 0,0 0-1 0 0,1 0 0 0 0,-1 0 1 0 0,0 0-1 0 0,1-1 0 0 0,-1 1 0 0 0,0 0 1 0 0,1 0-1 0 0,-1 0 0 0 0,0 0 0 0 0,1 0 1 0 0,-1-1-1 0 0,0 1 0 0 0,0 0 1 0 0,1 0-1 0 0,-1 0 0 0 0,0-1 0 0 0,1 1 1 0 0,1-2 2 0 0,0 0 1 0 0,0 0 0 0 0,0-1 0 0 0,-1 1-1 0 0,1 0 1 0 0,-1-1 0 0 0,2-2 0 0 0,18-51 10 0 0,16-39 79 0 0,-32 84-94 0 0,1 0-1 0 0,0 0 0 0 0,1 0 0 0 0,0 1 0 0 0,16-17 0 0 0,-14 20 20 0 0,-1 0 0 0 0,1 1 0 0 0,0 0 0 0 0,0 0 0 0 0,1 1 0 0 0,0 0 0 0 0,0 1 0 0 0,0 0 1 0 0,0 1-1 0 0,17-3 0 0 0,4-3 19 0 0,-10 1-27 0 0,-12 4 2 0 0,-1 1 1 0 0,0 1-1 0 0,1-1 0 0 0,11-1 0 0 0,-18 4-7 0 0,-1 0 1 0 0,1 0-1 0 0,0 0 1 0 0,0 0-1 0 0,-1 0 0 0 0,1 0 1 0 0,0 0-1 0 0,0 1 1 0 0,-1-1-1 0 0,1 1 1 0 0,0-1-1 0 0,-1 1 0 0 0,1 0 1 0 0,0-1-1 0 0,-1 1 1 0 0,1 0-1 0 0,-1 0 1 0 0,1 0-1 0 0,-1 0 1 0 0,0 1-1 0 0,1-1 0 0 0,-1 0 1 0 0,0 0-1 0 0,0 1 1 0 0,0-1-1 0 0,2 3 1 0 0,7 15 46 0 0,0-3-29 0 0,-1 0 1 0 0,-1 1-1 0 0,-1 0 1 0 0,0 0-1 0 0,6 25 1 0 0,-12-39-25 0 0,31 128 96 0 0,-28-119-98 0 0,6 17-22 0 0,17 37 0 0 0,-23-58 19 0 0,0 0 1 0 0,1-1-1 0 0,0 0 0 0 0,0 1 1 0 0,0-1-1 0 0,1-1 0 0 0,0 1 1 0 0,1-1-1 0 0,9 7 1 0 0,-13-11 0 0 0,1 0 0 0 0,-1-1 0 0 0,1 1 0 0 0,-1-1 1 0 0,1 0-1 0 0,-1 0 0 0 0,1 0 0 0 0,0 0 1 0 0,0-1-1 0 0,0 1 0 0 0,-1-1 0 0 0,1 0 1 0 0,7-1-1 0 0,-6 0-1 0 0,0 1 0 0 0,-1 0 0 0 0,1 1-1 0 0,0-1 1 0 0,0 1 0 0 0,-1-1 0 0 0,6 3 0 0 0,-7-2 12 0 0,-1 1 0 0 0,0-1 0 0 0,0 1 0 0 0,0-1 0 0 0,0 1-1 0 0,0 0 1 0 0,0 0 0 0 0,-1 0 0 0 0,3 2 0 0 0,4 6 199 0 0,-5 2-158 0 0,-3-7-41 0 0,-1-1 1 0 0,1 0-1 0 0,-1 0 1 0 0,0 0-1 0 0,-1 0 0 0 0,1 0 1 0 0,-3 6-1 0 0,-2 5 42 0 0,-9 42 26 0 0,-11 98-1 0 0,24-142-50 0 0,-2 25-46 0 0,4-35 21 0 0,0 0 0 0 0,0-1 0 0 0,0 1 0 0 0,0 0-1 0 0,1 0 1 0 0,-1-1 0 0 0,1 1 0 0 0,0 0 0 0 0,0-1 0 0 0,1 5 0 0 0,-1-7-5 0 0,-1 1 1 0 0,0-1 0 0 0,1 1-1 0 0,-1-1 1 0 0,0 1 0 0 0,1-1-1 0 0,-1 0 1 0 0,1 1 0 0 0,-1-1-1 0 0,1 0 1 0 0,-1 1 0 0 0,1-1-1 0 0,-1 0 1 0 0,1 0 0 0 0,-1 1-1 0 0,1-1 1 0 0,0 0 0 0 0,-1 0-1 0 0,1 0 1 0 0,-1 0 0 0 0,1 0-1 0 0,-1 0 1 0 0,1 0 0 0 0,0 0-1 0 0,-1 0 1 0 0,1 0 0 0 0,-1 0-1 0 0,1 0 1 0 0,-1 0 0 0 0,1 0 0 0 0,0-1-1 0 0,-1 1 1 0 0,1 0 0 0 0,-1 0-1 0 0,1-1 1 0 0,-1 1 0 0 0,1 0-1 0 0,-1-1 1 0 0,0 1 0 0 0,1 0-1 0 0,-1-1 1 0 0,1 1 0 0 0,-1-1-1 0 0,0 1 1 0 0,1-1 0 0 0,-1 1-1 0 0,1-1 1 0 0,18-26 25 0 0,-18 26-16 0 0,89-127 30 0 0,-82 117-24 0 0,1 2-1 0 0,0-1 0 0 0,0 1 1 0 0,1 0-1 0 0,0 1 0 0 0,0 1 1 0 0,1-1-1 0 0,0 1 0 0 0,0 1 1 0 0,1 0-1 0 0,14-5 0 0 0,-11 7 2 0 0,-1-2-1 0 0,1 0 0 0 0,-1 0 1 0 0,-1-1-1 0 0,1-1 0 0 0,-1-1 1 0 0,19-15-1 0 0,-24 17-6 0 0,1 0-1 0 0,-1 1 1 0 0,1 0-1 0 0,1 0 1 0 0,16-7-1 0 0,-21 11 6 0 0,0 0-1 0 0,0 1 0 0 0,0 0 1 0 0,0 0-1 0 0,0 0 0 0 0,0 1 1 0 0,0-1-1 0 0,0 1 1 0 0,0 0-1 0 0,0 1 0 0 0,0-1 1 0 0,0 1-1 0 0,0 0 0 0 0,7 3 1 0 0,-7-3-2 0 0,0 1 0 0 0,0-1-1 0 0,-1 2 1 0 0,1-1 0 0 0,0 0 0 0 0,-1 1 0 0 0,0 0 0 0 0,1 0 0 0 0,-1 0 0 0 0,0 0 0 0 0,-1 1-1 0 0,1 0 1 0 0,-1 0 0 0 0,1 0 0 0 0,-1 0 0 0 0,0 0 0 0 0,3 7 0 0 0,20 41 60 0 0,-2 2 0 0 0,19 61 0 0 0,-16-9 48 0 0,-20-77-102 0 0,0 0-1 0 0,2 0 1 0 0,13 31 0 0 0,-20-56-20 0 0,1 1 1 0 0,-1 0-1 0 0,1-1 1 0 0,0 0 0 0 0,0 0-1 0 0,0 0 1 0 0,1 0 0 0 0,-1 0-1 0 0,1-1 1 0 0,0 1 0 0 0,0-1-1 0 0,0 0 1 0 0,1 0-1 0 0,-1-1 1 0 0,0 1 0 0 0,1-1-1 0 0,0 0 1 0 0,0 0 0 0 0,0-1-1 0 0,0 1 1 0 0,0-1 0 0 0,0 0-1 0 0,0 0 1 0 0,0-1-1 0 0,0 0 1 0 0,0 0 0 0 0,0 0-1 0 0,0 0 1 0 0,1-1 0 0 0,-1 0-1 0 0,0 0 1 0 0,0 0 0 0 0,0 0-1 0 0,6-4 1 0 0,-2 1 7 0 0,0-1 1 0 0,-1 0-1 0 0,0 0 0 0 0,0-1 1 0 0,0 0-1 0 0,-1 0 0 0 0,12-13 1 0 0,1-4 3 0 0,18-30 1 0 0,-27 37-6 0 0,-10 15 10 0 0,0 0-1 0 0,0 0 1 0 0,0-1-1 0 0,0 1 1 0 0,0 0-1 0 0,0 0 0 0 0,0 0 1 0 0,0 0-1 0 0,0 0 1 0 0,0 0-1 0 0,1 1 1 0 0,-1-1-1 0 0,0 0 1 0 0,1 1-1 0 0,-1-1 0 0 0,2 0 1 0 0,-2 1-5 0 0,0 0 0 0 0,-1 0 0 0 0,1 1 0 0 0,0-1 0 0 0,0 0 0 0 0,-1 0 0 0 0,1 0 0 0 0,0 1 0 0 0,-1-1 0 0 0,1 0 0 0 0,-1 1 0 0 0,1-1 0 0 0,0 1 0 0 0,-1-1 0 0 0,1 0 0 0 0,-1 1 0 0 0,1-1 0 0 0,-1 1-1 0 0,1 0 1 0 0,-1-1 0 0 0,0 1 0 0 0,1-1 0 0 0,-1 1 0 0 0,0 0 0 0 0,1-1 0 0 0,-1 1 0 0 0,0 0 0 0 0,0-1 0 0 0,1 1 0 0 0,-1 0 0 0 0,0-1 0 0 0,0 1 0 0 0,0 0 0 0 0,0 1 0 0 0,14 105 118 0 0,-14-107-125 0 0,0 0 0 0 0,0 0 1 0 0,0 1-1 0 0,0-1 0 0 0,0 0 1 0 0,0 0-1 0 0,0 0 0 0 0,0 0 1 0 0,0 1-1 0 0,0-1 0 0 0,0 0 0 0 0,0 0 1 0 0,0 0-1 0 0,1 1 0 0 0,-1-1 1 0 0,0 0-1 0 0,0 0 0 0 0,0 0 0 0 0,0 0 1 0 0,0 0-1 0 0,1 1 0 0 0,-1-1 1 0 0,0 0-1 0 0,0 0 0 0 0,0 0 1 0 0,0 0-1 0 0,1 0 0 0 0,-1 0 0 0 0,0 0 1 0 0,0 0-1 0 0,0 0 0 0 0,1 0 1 0 0,-1 1-1 0 0,0-1 0 0 0,0 0 0 0 0,0 0 1 0 0,1 0-1 0 0,-1 0 0 0 0,0 0 1 0 0,0-1-1 0 0,0 1 0 0 0,1 0 1 0 0,-1 0-1 0 0,0 0 0 0 0,0 0 0 0 0,0 0 1 0 0,1 0-1 0 0,-1 0 0 0 0,0 0 1 0 0,0 0-1 0 0,0 0 0 0 0,0-1 0 0 0,0 1 1 0 0,1 0-1 0 0,-1 0 0 0 0,0 0 1 0 0,0 0-1 0 0,0-1 0 0 0,10-8-32 0 0,-10 8 34 0 0,4-4 12 0 0,0-1 0 0 0,-1 0-1 0 0,1 0 1 0 0,-2-1 0 0 0,1 1 0 0 0,0-1-1 0 0,2-12 1 0 0,5-13-24 0 0,-7 26-4 0 0,-2 4 25 0 0,0 0-1 0 0,0 0 1 0 0,0 0-1 0 0,0 0 1 0 0,-1 0-1 0 0,1 0 1 0 0,-1 0-1 0 0,1-3 277 0 0,4 10-344 0 0,-5-5 58 0 0,1 1 1 0 0,-1-1-1 0 0,0 0 1 0 0,0 1-1 0 0,0-1 0 0 0,0 0 1 0 0,1 0-1 0 0,-1 1 1 0 0,0-1-1 0 0,0 0 1 0 0,1 1-1 0 0,-1-1 1 0 0,0 0-1 0 0,0 0 0 0 0,1 1 1 0 0,-1-1-1 0 0,0 0 1 0 0,1 0-1 0 0,-1 0 1 0 0,0 0-1 0 0,1 1 0 0 0,-1-1 1 0 0,0 0-1 0 0,1 0 1 0 0,-1 0-1 0 0,1 0 1 0 0,-1 0-1 0 0,0 0 1 0 0,1 0-1 0 0,-1 0 0 0 0,0 0 1 0 0,1 0-1 0 0,-1 0 1 0 0,0 0-1 0 0,1 0 1 0 0,-1 0-1 0 0,1-1 0 0 0,-1 1 1 0 0,0 0-1 0 0,1 0 1 0 0,-1 0-1 0 0,0 0 1 0 0,0-1-1 0 0,1 1 1 0 0,-1 0-1 0 0,0 0 0 0 0,1-1 1 0 0,-1 1-1 0 0,1-1 4 0 0,1 0 0 0 0,-1 0-1 0 0,0 0 1 0 0,1 0-1 0 0,-1 0 1 0 0,0 0 0 0 0,1 1-1 0 0,-1-1 1 0 0,1 0 0 0 0,-1 1-1 0 0,1 0 1 0 0,-1-1-1 0 0,1 1 1 0 0,0 0 0 0 0,-1 0-1 0 0,1 0 1 0 0,-1 0 0 0 0,1 0-1 0 0,-1 0 1 0 0,1 0-1 0 0,0 0 1 0 0,-1 1 0 0 0,1-1-1 0 0,-1 1 1 0 0,1-1 0 0 0,-1 1-1 0 0,1-1 1 0 0,-1 1 0 0 0,0 0-1 0 0,1 0 1 0 0,-1 0-1 0 0,0 0 1 0 0,1 0 0 0 0,-1 0-1 0 0,2 2 1 0 0,7 12 21 0 0,0 0 0 0 0,-1 1 1 0 0,-1 0-1 0 0,11 27 0 0 0,9 19 24 0 0,-1-9-48 0 0,-5-10-12 0 0,42 63-1 0 0,-61-102 9 0 0,0 0 0 0 0,0 0 0 0 0,1 0 0 0 0,-1-1 0 0 0,1 1 0 0 0,0-1 0 0 0,0 0 0 0 0,0 0 0 0 0,0-1 0 0 0,1 1 0 0 0,-1-1 0 0 0,8 3 0 0 0,-8-4-5 0 0,-1 0 1 0 0,1 0 0 0 0,0-1-1 0 0,0 1 1 0 0,0-1-1 0 0,0 0 1 0 0,0 0 0 0 0,0 0-1 0 0,0-1 1 0 0,0 1 0 0 0,-1-1-1 0 0,1 0 1 0 0,0 0-1 0 0,0-1 1 0 0,-1 1 0 0 0,5-3-1 0 0,12-8 7 0 0,0 0 0 0 0,-1-2 0 0 0,0-1 0 0 0,26-26-1 0 0,-24 21 31 0 0,1 1-1 0 0,33-22 0 0 0,-51 39-11 0 0,16-9 2 0 0,-19 11-12 0 0,-1-1 0 0 0,1 1 0 0 0,0 0 0 0 0,-1 0 0 0 0,1 0-1 0 0,-1 0 1 0 0,1 0 0 0 0,0 0 0 0 0,-1 0 0 0 0,1 0 0 0 0,0 0 0 0 0,-1 0 0 0 0,1 0 0 0 0,-1 0 0 0 0,1 0 0 0 0,0 1 0 0 0,-1-1-1 0 0,1 0 1 0 0,-1 0 0 0 0,1 1 0 0 0,-1-1 0 0 0,1 0 0 0 0,0 1 0 0 0,-1-1 0 0 0,1 0 0 0 0,-1 1 0 0 0,0-1 0 0 0,1 1 0 0 0,-1-1-1 0 0,1 2 1 0 0,3 5 37 0 0,0 1-1 0 0,-1-1 1 0 0,0 1-1 0 0,0 0 0 0 0,-1 0 1 0 0,0 0-1 0 0,-1 1 0 0 0,2 11 1 0 0,-2 70 135 0 0,-1-79-151 0 0,-4 252 42 0 0,4-258-67 0 0,0-1 0 0 0,1 1 0 0 0,0 0 0 0 0,0-1 0 0 0,0 1 0 0 0,0 0-1 0 0,0-1 1 0 0,1 1 0 0 0,0-1 0 0 0,0 0 0 0 0,0 1 0 0 0,4 3-1 0 0,-6-7-7 0 0,1-1-1 0 0,0 1 0 0 0,0-1 1 0 0,-1 1-1 0 0,1-1 0 0 0,0 0 1 0 0,0 1-1 0 0,-1-1 0 0 0,1 0 1 0 0,0 0-1 0 0,0 0 0 0 0,0 0 0 0 0,-1 0 1 0 0,1 1-1 0 0,0-1 0 0 0,0-1 1 0 0,0 1-1 0 0,0 0 0 0 0,-1 0 1 0 0,1 0-1 0 0,0 0 0 0 0,0 0 1 0 0,0-1-1 0 0,-1 1 0 0 0,1 0 0 0 0,0-1 1 0 0,0 1-1 0 0,-1-1 0 0 0,1 1 1 0 0,0-1-1 0 0,-1 1 0 0 0,2-2 1 0 0,1 0 9 0 0,0-1 1 0 0,0 1-1 0 0,0-1 0 0 0,0 0 1 0 0,3-5-1 0 0,7-11 12 0 0,-2 0-1 0 0,-1-1 1 0 0,0 0-1 0 0,13-42 0 0 0,-14 36-9 0 0,1 1-1 0 0,14-26 0 0 0,-2 7 35 0 0,-21 41-34 0 0,1 1-1 0 0,-1-1 0 0 0,1 1 0 0 0,0 0 1 0 0,0 0-1 0 0,0 0 0 0 0,0 0 0 0 0,0 0 0 0 0,4-2 1 0 0,8-8 6 0 0,11-1 57 0 0,-25 13-47 0 0,23-12-45 0 0,3 5 11 0 0,-24 7 14 0 0,0 0 1 0 0,1 0-1 0 0,-1 0 0 0 0,0 0 1 0 0,0 0-1 0 0,1 0 1 0 0,-1 1-1 0 0,0-1 0 0 0,0 1 1 0 0,1-1-1 0 0,-1 1 0 0 0,0 0 1 0 0,0 0-1 0 0,0 0 1 0 0,0 0-1 0 0,0 0 0 0 0,0 1 1 0 0,0-1-1 0 0,-1 1 1 0 0,1-1-1 0 0,0 1 0 0 0,-1 0 1 0 0,1-1-1 0 0,0 3 0 0 0,15 26 41 0 0,-3 1-1 0 0,0 0 1 0 0,17 66-1 0 0,8 19-49 0 0,-22-76 31 0 0,21 51-71 0 0,-30-77 47 0 0,1-1 0 0 0,0 0 1 0 0,1-1-1 0 0,1 0 1 0 0,-1 0-1 0 0,2-1 1 0 0,-1-1-1 0 0,2 0 0 0 0,-1 0 1 0 0,1-2-1 0 0,1 1 1 0 0,0-2-1 0 0,15 8 1 0 0,-25-14-5 0 0,-1 0 1 0 0,0-1 0 0 0,1 1-1 0 0,-1 0 1 0 0,1-1 0 0 0,-1 0-1 0 0,0 0 1 0 0,1 0 0 0 0,-1 0-1 0 0,1 0 1 0 0,-1-1 0 0 0,0 1-1 0 0,1-1 1 0 0,-1 0 0 0 0,0 0-1 0 0,1-1 1 0 0,-1 1 0 0 0,0 0 0 0 0,0-1-1 0 0,0 0 1 0 0,0 0 0 0 0,-1 0-1 0 0,1 0 1 0 0,0 0 0 0 0,-1-1-1 0 0,1 1 1 0 0,1-3 0 0 0,8-9 4 0 0,-1-1-1 0 0,-1 0 1 0 0,17-30 0 0 0,-17 27 46 0 0,-7 13-44 0 0,7-12 0 0 0,17-24 0 0 0,-24 37-2 0 0,0 0 0 0 0,1 0-1 0 0,-1 1 1 0 0,1-1 0 0 0,0 1 0 0 0,0 0 0 0 0,0 0-1 0 0,0 0 1 0 0,0 1 0 0 0,0-1 0 0 0,8-2 0 0 0,-10 5 2 0 0,1-1 1 0 0,0 1-1 0 0,-1-1 1 0 0,1 1-1 0 0,0 0 1 0 0,-1 0-1 0 0,1 0 1 0 0,0 1-1 0 0,-1-1 1 0 0,1 1-1 0 0,0-1 1 0 0,-1 1-1 0 0,1 0 1 0 0,-1 0-1 0 0,1 0 1 0 0,2 2-1 0 0,5 2 20 0 0,-1 1 0 0 0,15 13 0 0 0,-3-2-6 0 0,1-1-1 0 0,0 1 0 0 0,-1 0 0 0 0,30 33 0 0 0,-45-41-12 0 0,0 0 1 0 0,0 0 0 0 0,-1 0-1 0 0,0 1 1 0 0,5 12 0 0 0,14 53 60 0 0,-15-46-41 0 0,-3-4-2 0 0,-5-19-28 0 0,1 0 1 0 0,-1 0-1 0 0,1 0 1 0 0,0 0-1 0 0,0 0 1 0 0,1 0 0 0 0,-1 0-1 0 0,2-1 1 0 0,-1 0-1 0 0,0 1 1 0 0,1-1 0 0 0,6 6-1 0 0,-9-10 5 0 0,0-1 0 0 0,-1 1 0 0 0,1-1 0 0 0,0 1 0 0 0,0-1 0 0 0,0 0 0 0 0,0 1 0 0 0,0-1 0 0 0,0 0 0 0 0,0 0 0 0 0,0 0 0 0 0,0 0 0 0 0,0 0 0 0 0,0 0 0 0 0,-1 0 0 0 0,1 0 0 0 0,0 0-1 0 0,0 0 1 0 0,0 0 0 0 0,0-1 0 0 0,0 1 0 0 0,0 0 0 0 0,0-1 0 0 0,0 1 0 0 0,0-1 0 0 0,-1 1 0 0 0,1-1 0 0 0,0 1 0 0 0,0-1 0 0 0,-1 1 0 0 0,2-2 0 0 0,22-24-39 0 0,-19 19 41 0 0,25-29 10 0 0,25-28 57 0 0,-55 63-65 0 0,1 0-1 0 0,-1 1 1 0 0,1-1 0 0 0,0 0-1 0 0,-1 1 1 0 0,1-1 0 0 0,0 1 0 0 0,-1-1-1 0 0,1 1 1 0 0,0 0 0 0 0,0-1-1 0 0,0 1 1 0 0,-1 0 0 0 0,1-1 0 0 0,0 1-1 0 0,0 0 1 0 0,0 0 0 0 0,0 0-1 0 0,0 0 1 0 0,-1 0 0 0 0,1 0 0 0 0,0 0-1 0 0,0 0 1 0 0,0 0 0 0 0,0 0-1 0 0,0 0 1 0 0,-1 1 0 0 0,1-1-1 0 0,0 0 1 0 0,1 1 0 0 0,1 1 2 0 0,1 1-1 0 0,-1-1 1 0 0,0 1 0 0 0,0 0 0 0 0,4 5-1 0 0,-5-5-5 0 0,0-1 0 0 0,0 0 0 0 0,-1 0 0 0 0,2 0 0 0 0,-1 0 0 0 0,0 0 0 0 0,0 0 0 0 0,1-1 0 0 0,-1 1 0 0 0,1-1 0 0 0,3 2 0 0 0,-3-2-1 0 0,1 0 0 0 0,0-1 1 0 0,-1 0-1 0 0,1 1 0 0 0,0-1 0 0 0,-1-1 1 0 0,1 1-1 0 0,0 0 0 0 0,-1-1 1 0 0,1 0-1 0 0,4-1 0 0 0,-1-1-6 0 0,0-1 0 0 0,-1 0 0 0 0,1 0 0 0 0,6-5-1 0 0,-9 6 18 0 0,71-62 77 0 0,-72 63-86 0 0,0-1-1 0 0,1 1 1 0 0,-1 0 0 0 0,1 0-1 0 0,0 0 1 0 0,-1 0-1 0 0,1 1 1 0 0,0-1 0 0 0,7 0-1 0 0,-10 2 7 0 0,1 0 0 0 0,-1 0-1 0 0,1 0 1 0 0,-1 0-1 0 0,1 1 1 0 0,-1-1 0 0 0,1 0-1 0 0,-1 1 1 0 0,0-1 0 0 0,1 1-1 0 0,-1 0 1 0 0,1-1 0 0 0,-1 1-1 0 0,0 0 1 0 0,0 0 0 0 0,1 0-1 0 0,-1 0 1 0 0,0 0 0 0 0,0 0-1 0 0,0 0 1 0 0,0 0-1 0 0,0 0 1 0 0,0 1 0 0 0,-1-1-1 0 0,1 0 1 0 0,0 1 0 0 0,-1-1-1 0 0,1 0 1 0 0,0 2 0 0 0,5 14 20 0 0,-1-1 1 0 0,-1 0-1 0 0,-1 1 0 0 0,0 0 1 0 0,1 25-1 0 0,-2-22-12 0 0,2 21 2 0 0,9 76 43 0 0,-8-63-46 0 0,-5-44-9 0 0,0 0-1 0 0,1 1 1 0 0,0-1-1 0 0,1 0 1 0 0,0 0-1 0 0,0 0 1 0 0,6 13-1 0 0,-7-22-6 0 0,-1 0-1 0 0,1 1 1 0 0,-1-1-1 0 0,1 0 1 0 0,0 0 0 0 0,-1 0-1 0 0,1 0 1 0 0,0 0-1 0 0,0 0 1 0 0,0 0-1 0 0,0 0 1 0 0,0-1-1 0 0,0 1 1 0 0,0 0-1 0 0,0-1 1 0 0,0 1-1 0 0,0 0 1 0 0,0-1 0 0 0,0 1-1 0 0,1-1 1 0 0,-1 0-1 0 0,0 1 1 0 0,2-1-1 0 0,-1 0 0 0 0,1 0 1 0 0,-1 0-1 0 0,0-1 0 0 0,0 1 0 0 0,0-1 0 0 0,0 1 0 0 0,0-1 1 0 0,0 0-1 0 0,0 0 0 0 0,-1 0 0 0 0,1 0 0 0 0,0 0 1 0 0,1-2-1 0 0,6-4 5 0 0,-1-1 1 0 0,0 1 0 0 0,0-2 0 0 0,7-10 0 0 0,24-37 96 0 0,-25 34-96 0 0,1 2 0 0 0,0 0 0 0 0,30-29 0 0 0,-41 45 7 0 0,1 0-1 0 0,-1 1 1 0 0,1 0-1 0 0,0 0 1 0 0,0 1 0 0 0,0-1-1 0 0,0 1 1 0 0,0 0-1 0 0,0 0 1 0 0,0 0-1 0 0,1 1 1 0 0,6-1 0 0 0,-11 2-5 0 0,1 1 1 0 0,-1-1 0 0 0,1 0 0 0 0,-1 1-1 0 0,1-1 1 0 0,-1 1 0 0 0,1 0 0 0 0,-1 0-1 0 0,0-1 1 0 0,1 1 0 0 0,-1 0-1 0 0,0 0 1 0 0,0 0 0 0 0,1 0 0 0 0,-1 0-1 0 0,0 1 1 0 0,0-1 0 0 0,0 0 0 0 0,1 3-1 0 0,16 27 120 0 0,-14-17-86 0 0,-1 0 0 0 0,0 0 1 0 0,-1 1-1 0 0,0-1 0 0 0,-1 29 0 0 0,2 16-15 0 0,2 83 7 0 0,-4-53-15 0 0,0-84-26 0 0,-1 0 1 0 0,1 1-1 0 0,0-1 1 0 0,0 0-1 0 0,1 0 0 0 0,3 9 1 0 0,-5-13 9 0 0,1 0-1 0 0,-1 0 1 0 0,0 0 0 0 0,1-1 0 0 0,-1 1-1 0 0,1 0 1 0 0,-1 0 0 0 0,1 0 0 0 0,-1-1 0 0 0,1 1-1 0 0,0 0 1 0 0,-1 0 0 0 0,1-1 0 0 0,0 1 0 0 0,0-1-1 0 0,0 1 1 0 0,-1-1 0 0 0,1 1 0 0 0,0-1-1 0 0,0 1 1 0 0,0-1 0 0 0,0 0 0 0 0,0 1 0 0 0,0-1-1 0 0,0 0 1 0 0,-1 0 0 0 0,1 0 0 0 0,0 0 0 0 0,0 0-1 0 0,0 0 1 0 0,0 0 0 0 0,0 0 0 0 0,0 0 0 0 0,0 0-1 0 0,0 0 1 0 0,0-1 0 0 0,0 1 0 0 0,0 0-1 0 0,0-1 1 0 0,0 1 0 0 0,-1 0 0 0 0,1-1 0 0 0,2-1-1 0 0,3-2-5 0 0,0-1 1 0 0,-1 0-1 0 0,1-1 0 0 0,-1 1 0 0 0,0-1 0 0 0,0 0 0 0 0,8-13 0 0 0,23-54 37 0 0,-10 19-11 0 0,3-4-11 0 0,-19 36-5 0 0,1 1 1 0 0,1 0-1 0 0,1 0 1 0 0,23-27-1 0 0,-35 46 4 0 0,0 1-1 0 0,0 0 1 0 0,1-1-1 0 0,-1 1 1 0 0,0 0 0 0 0,1 0-1 0 0,-1-1 1 0 0,1 1-1 0 0,-1 1 1 0 0,1-1-1 0 0,0 0 1 0 0,-1 0 0 0 0,1 0-1 0 0,0 1 1 0 0,0-1-1 0 0,-1 1 1 0 0,1 0 0 0 0,0-1-1 0 0,4 1 1 0 0,-3 1 3 0 0,-1-1 1 0 0,1 1-1 0 0,0 0 1 0 0,0 0-1 0 0,-1 1 1 0 0,1-1-1 0 0,0 1 1 0 0,-1-1-1 0 0,1 1 0 0 0,-1 0 1 0 0,3 3-1 0 0,2 0 5 0 0,-1 1-1 0 0,0 0 1 0 0,0 0 0 0 0,0 1-1 0 0,-1 0 1 0 0,0 0-1 0 0,0 0 1 0 0,-1 1-1 0 0,0 0 1 0 0,-1-1-1 0 0,1 1 1 0 0,-1 1-1 0 0,3 12 1 0 0,3 22 29 0 0,6 59 0 0 0,-11-66-47 0 0,2-1 0 0 0,18 68 0 0 0,1-42 3 0 0,-15-38 0 0 0,-1 0-1 0 0,8 31 0 0 0,-12-38 14 0 0,0 1 0 0 0,1-2 0 0 0,13 25 0 0 0,-7-16-13 0 0,-3 0-26 0 0,-7-19 21 0 0,0 0 1 0 0,0 0-1 0 0,1 0 0 0 0,-1 0 1 0 0,1 0-1 0 0,0-1 0 0 0,5 6 0 0 0,-6-8 0 0 0,0 0 0 0 0,0 0-1 0 0,1 0 1 0 0,0 0 0 0 0,-1 0-1 0 0,1-1 1 0 0,0 1-1 0 0,0-1 1 0 0,-1 0 0 0 0,1 0-1 0 0,0 0 1 0 0,0 0-1 0 0,0-1 1 0 0,1 1 0 0 0,-1-1-1 0 0,0 0 1 0 0,0 1 0 0 0,0-1-1 0 0,0-1 1 0 0,0 1-1 0 0,0 0 1 0 0,0-1 0 0 0,0 0-1 0 0,4-1 1 0 0,1 0 6 0 0,0-1-1 0 0,0-1 1 0 0,0 1 0 0 0,-1-1 0 0 0,1-1 0 0 0,-1 1-1 0 0,12-11 1 0 0,-17 13 3 0 0,1 1 1 0 0,-1-1-1 0 0,0 1 0 0 0,1-1 0 0 0,0 1 1 0 0,-1 0-1 0 0,1 0 0 0 0,0 0 1 0 0,0 0-1 0 0,-1 0 0 0 0,1 0 0 0 0,0 1 1 0 0,0 0-1 0 0,0-1 0 0 0,0 1 0 0 0,0 0 1 0 0,0 1-1 0 0,0-1 0 0 0,0 0 1 0 0,0 1-1 0 0,-1 0 0 0 0,1-1 0 0 0,0 1 1 0 0,0 0-1 0 0,-1 1 0 0 0,1-1 0 0 0,0 0 1 0 0,-1 1-1 0 0,1-1 0 0 0,-1 1 1 0 0,0 0-1 0 0,0 0 0 0 0,1 0 0 0 0,-1 0 1 0 0,0 0-1 0 0,-1 0 0 0 0,1 1 0 0 0,0-1 1 0 0,-1 1-1 0 0,1-1 0 0 0,1 5 0 0 0,7 15 23 0 0,-7-14-29 0 0,0-1 0 0 0,1 1-1 0 0,-1-1 1 0 0,2 0 0 0 0,-1 0-1 0 0,1 0 1 0 0,0-1 0 0 0,0 0-1 0 0,0 0 1 0 0,8 6 0 0 0,-12-11 0 0 0,0-1 0 0 0,0 1 0 0 0,0 0 0 0 0,0-1 0 0 0,0 1 0 0 0,0-1 0 0 0,1 1 0 0 0,-1-1 0 0 0,0 0 0 0 0,0 0 0 0 0,1 1 0 0 0,-1-1 0 0 0,0 0 0 0 0,0 0 0 0 0,1 0 0 0 0,-1 0 0 0 0,0-1 0 0 0,1 1 0 0 0,-1 0 0 0 0,0 0 0 0 0,0-1 0 0 0,1 1 0 0 0,-1-1 1 0 0,0 1-1 0 0,0-1 0 0 0,0 1 0 0 0,0-1 0 0 0,0 0 0 0 0,1 0 0 0 0,17-7 25 0 0,-11 5-22 0 0,-1 0 0 0 0,1-1 1 0 0,-1 1-1 0 0,0-1 0 0 0,0-1 0 0 0,0 1 0 0 0,0-1 0 0 0,8-8 0 0 0,6-4-13 0 0,-5 5 21 0 0,1 0 1 0 0,0 1-1 0 0,1 1 0 0 0,24-10 0 0 0,-37 19 1 0 0,1-1 0 0 0,0 1 0 0 0,0 0 0 0 0,-1 0 0 0 0,1 0-1 0 0,0 1 1 0 0,0 0 0 0 0,0 0 0 0 0,0 0 0 0 0,0 1 0 0 0,0 0-1 0 0,0 0 1 0 0,-1 1 0 0 0,1 0 0 0 0,-1 0 0 0 0,11 5 0 0 0,-9-4-3 0 0,-1 1 1 0 0,1 1-1 0 0,-1-1 1 0 0,0 1-1 0 0,-1 0 1 0 0,1 0-1 0 0,-1 1 1 0 0,0 0-1 0 0,0 0 1 0 0,0 0-1 0 0,-1 0 1 0 0,6 14-1 0 0,7 20 61 0 0,-2 1 0 0 0,15 72 0 0 0,-18-63-23 0 0,25 65 1 0 0,-36-112-46 0 0,0 0 1 0 0,1 0 0 0 0,-1 0-1 0 0,1 0 1 0 0,-1 0 0 0 0,1 0 0 0 0,0 0-1 0 0,0-1 1 0 0,1 1 0 0 0,-1-1 0 0 0,0 0-1 0 0,1 0 1 0 0,-1 0 0 0 0,1 0-1 0 0,0 0 1 0 0,5 2 0 0 0,-6-3-1 0 0,1 0 0 0 0,-1-1 1 0 0,1 1-1 0 0,-1-1 0 0 0,1 0 0 0 0,-1 0 1 0 0,1 0-1 0 0,0 0 0 0 0,-1 0 0 0 0,1-1 1 0 0,-1 1-1 0 0,1-1 0 0 0,-1 0 0 0 0,1 0 1 0 0,-1 0-1 0 0,0 0 0 0 0,1 0 0 0 0,-1 0 1 0 0,0 0-1 0 0,0-1 0 0 0,4-2 0 0 0,25-22-6 0 0,-1-1 0 0 0,41-48 0 0 0,24-22 38 0 0,-83 87-28 0 0,-1 0 0 0 0,2 1 1 0 0,26-15-1 0 0,-36 22 9 0 0,1 0 1 0 0,-1 1-1 0 0,1-1 1 0 0,0 1-1 0 0,0-1 0 0 0,0 1 1 0 0,0 0-1 0 0,0 1 1 0 0,0-1-1 0 0,0 1 0 0 0,0 0 1 0 0,0 0-1 0 0,0 0 1 0 0,0 0-1 0 0,0 1 0 0 0,0-1 1 0 0,0 1-1 0 0,0 0 1 0 0,7 3-1 0 0,-7-2 1 0 0,-1 1 0 0 0,1-1 0 0 0,-1 1-1 0 0,0 0 1 0 0,1 0 0 0 0,-1 1 0 0 0,-1-1 0 0 0,1 0 0 0 0,0 1-1 0 0,-1 0 1 0 0,3 4 0 0 0,3 8 31 0 0,8 25-1 0 0,-4-11-21 0 0,52 98 40 0 0,-4-15 13 0 0,-52-98-71 0 0,-1 1 0 0 0,5 20 0 0 0,6 11 21 0 0,-17-46-28 0 0,-1 0-1 0 0,1 0 0 0 0,-1 0 0 0 0,1 0 0 0 0,0-1 1 0 0,-1 1-1 0 0,1 0 0 0 0,0 0 0 0 0,0-1 0 0 0,-1 1 1 0 0,1-1-1 0 0,0 1 0 0 0,0-1 0 0 0,0 1 0 0 0,0-1 1 0 0,0 1-1 0 0,0-1 0 0 0,0 0 0 0 0,0 0 0 0 0,0 1 1 0 0,0-1-1 0 0,0 0 0 0 0,0 0 0 0 0,0 0 0 0 0,2 0 1 0 0,-1 0-6 0 0,0 0 1 0 0,1-1-1 0 0,-1 1 1 0 0,0-1-1 0 0,0 1 1 0 0,0-1-1 0 0,0 0 1 0 0,0 1-1 0 0,0-1 1 0 0,3-2-1 0 0,7-6 21 0 0,-1-1 0 0 0,12-13-1 0 0,3-3-39 0 0,-11 17 39 0 0,7-8 82 0 0,-21 16-88 0 0,0 1 1 0 0,0 0-1 0 0,0-1 1 0 0,0 1-1 0 0,0 0 0 0 0,0-1 1 0 0,0 1-1 0 0,0 0 0 0 0,0 0 1 0 0,0 0-1 0 0,1 0 0 0 0,-1 0 1 0 0,0 0-1 0 0,0 0 1 0 0,0 0-1 0 0,1 1 0 0 0,21 5-15 0 0,-20-5 26 0 0,1-1-13 0 0,0 1 0 0 0,1-1-1 0 0,-1 0 1 0 0,1 0 0 0 0,-1 0-1 0 0,0 0 1 0 0,1-1 0 0 0,-1 0-1 0 0,0 0 1 0 0,1 0 0 0 0,-1 0-1 0 0,0-1 1 0 0,0 1 0 0 0,0-1-1 0 0,0 0 1 0 0,6-5-1 0 0,21-8 4 0 0,30 0 70 0 0,-58 15-64 0 0,0 0 0 0 0,0-1 0 0 0,-1 1 0 0 0,1 0-1 0 0,0 1 1 0 0,-1-1 0 0 0,1 0 0 0 0,0 1 0 0 0,-1-1 0 0 0,1 1 0 0 0,0 0 0 0 0,-1 0 0 0 0,1 0-1 0 0,-1 0 1 0 0,0 1 0 0 0,1-1 0 0 0,-1 1 0 0 0,0-1 0 0 0,0 1 0 0 0,0 0 0 0 0,0-1-1 0 0,0 1 1 0 0,0 0 0 0 0,0 1 0 0 0,1 1 0 0 0,5 8 31 0 0,0 0-1 0 0,-1 1 1 0 0,9 20 0 0 0,-10-20-28 0 0,76 195 80 0 0,-31-75-65 0 0,-51-132-31 0 0,10 23-25 0 0,24 44-1 0 0,-30-61 17 0 0,0-1 1 0 0,1 1-1 0 0,0-1 0 0 0,0 0 1 0 0,0-1-1 0 0,0 0 0 0 0,1 1 0 0 0,0-2 1 0 0,0 1-1 0 0,1-1 0 0 0,8 5 1 0 0,-12-7 3 0 0,1-1 0 0 0,-1 0 0 0 0,0-1 0 0 0,0 1 0 0 0,1 0 0 0 0,-1-1 1 0 0,1 0-1 0 0,-1 0 0 0 0,0 0 0 0 0,1 0 0 0 0,-1 0 0 0 0,0-1 1 0 0,1 0-1 0 0,-1 1 0 0 0,0-1 0 0 0,1 0 0 0 0,-1-1 0 0 0,5-2 0 0 0,5-3 7 0 0,-1 0 0 0 0,0-1-1 0 0,12-10 1 0 0,-8 5 17 0 0,32-28-44 0 0,-36 29 36 0 0,0 1 0 0 0,18-12 1 0 0,-25 20-4 0 0,1 0 0 0 0,-1 0 1 0 0,1 0-1 0 0,-1 1 1 0 0,1 0-1 0 0,0 0 0 0 0,0 0 1 0 0,0 1-1 0 0,12-1 1 0 0,-4 1 4 0 0,0 1 1 0 0,0 1 0 0 0,0 0 0 0 0,0 1 0 0 0,0 0 0 0 0,0 2-1 0 0,0-1 1 0 0,-1 2 0 0 0,0-1 0 0 0,0 2 0 0 0,0 0 0 0 0,0 0-1 0 0,15 12 1 0 0,-12-6 8 0 0,0 0 1 0 0,-2 1-1 0 0,0 1 0 0 0,0 0 0 0 0,-1 0 1 0 0,-1 2-1 0 0,0 0 0 0 0,-1 0 0 0 0,9 20 1 0 0,33 84-22 0 0,-5-10 48 0 0,-39-92-62 0 0,1 0-1 0 0,1-1 1 0 0,24 29-1 0 0,-30-40 6 0 0,0 0 0 0 0,1-1 0 0 0,-1 0 0 0 0,1 0 0 0 0,1-1 0 0 0,-1 1 0 0 0,10 4 1 0 0,-13-8-2 0 0,1 1 0 0 0,-1-1 1 0 0,1 0-1 0 0,0 0 0 0 0,0 0 1 0 0,0 0-1 0 0,-1 0 0 0 0,1-1 1 0 0,0 0-1 0 0,0 0 0 0 0,0 0 1 0 0,0 0-1 0 0,0-1 0 0 0,0 0 1 0 0,-1 1-1 0 0,6-3 0 0 0,8-4 6 0 0,-1-1 0 0 0,1-1 0 0 0,-1 0-1 0 0,22-18 1 0 0,14-8 51 0 0,-40 28-30 0 0,0 0 0 0 0,0 1 1 0 0,0 1-1 0 0,16-6 1 0 0,-24 10-7 0 0,1 0-1 0 0,-1 0 1 0 0,1 1 0 0 0,-1-1-1 0 0,1 1 1 0 0,-1 0 0 0 0,1 0 0 0 0,0 0-1 0 0,-1 1 1 0 0,1 0 0 0 0,-1 0-1 0 0,0 0 1 0 0,1 0 0 0 0,-1 0 0 0 0,0 1-1 0 0,6 3 1 0 0,0 1 7 0 0,0 1-1 0 0,-1 0 1 0 0,1 1-1 0 0,-1-1 1 0 0,-1 2-1 0 0,0 0 1 0 0,0 0 0 0 0,0 0-1 0 0,7 14 1 0 0,6 13 102 0 0,23 52 1 0 0,-8-13-59 0 0,-21-45-76 0 0,-2-6-56 0 0,16 26 0 0 0,-24-43 40 0 0,0 0 1 0 0,1 0-1 0 0,0 0 1 0 0,0-1-1 0 0,1 0 0 0 0,-1 0 1 0 0,13 7-1 0 0,-18-12-78 0 0,1 0 0 0 0,0 0 0 0 0,0-1 0 0 0,0 1-1 0 0,-1 0 1 0 0,1-1 0 0 0,0 1 0 0 0,0-1 0 0 0,0 0 0 0 0,0 0 0 0 0,0 0 0 0 0,0 0 0 0 0,0 0 0 0 0,-1 0-1 0 0,1 0 1 0 0,0-1 0 0 0,0 1 0 0 0,0 0 0 0 0,0-1 0 0 0,0 0 0 0 0,-1 1 0 0 0,1-1 0 0 0,0 0-1 0 0,-1 0 1 0 0,1 0 0 0 0,0 0 0 0 0,-1 0 0 0 0,3-3 0 0 0,4-4-514 0 0,0 0-1 0 0,-1 0 1 0 0,0 0 0 0 0,5-10 0 0 0,-2 4-642 0 0,40-53-4061 0 0,-21 28 4825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E83D9F-530B-420E-87BD-8DE0948961D8}" type="datetimeFigureOut">
              <a:rPr lang="en-AU" smtClean="0"/>
              <a:t>14/07/2022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43565F-8720-4C1F-A04E-0E1D44BBB7C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00191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BOLD overview + What makes this a good application for neuroimaging TS analysis</a:t>
            </a:r>
            <a:endParaRPr lang="en-AU" sz="1200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43565F-8720-4C1F-A04E-0E1D44BBB7C5}" type="slidenum">
              <a:rPr lang="en-AU" smtClean="0"/>
              <a:t>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095834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43565F-8720-4C1F-A04E-0E1D44BBB7C5}" type="slidenum">
              <a:rPr lang="en-AU" smtClean="0"/>
              <a:t>13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922417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Limitations = </a:t>
            </a:r>
          </a:p>
          <a:p>
            <a:r>
              <a:rPr lang="en-AU" dirty="0"/>
              <a:t>Next steps = dimensionality reduction to mitigate potential overfitting, feature selection to evaluate relative contribution of different regions x features, quality control, evaluate different feature subsets, apply classification model to a separate validation dataset</a:t>
            </a: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43565F-8720-4C1F-A04E-0E1D44BBB7C5}" type="slidenum">
              <a:rPr lang="en-AU" smtClean="0"/>
              <a:t>19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457767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43565F-8720-4C1F-A04E-0E1D44BBB7C5}" type="slidenum">
              <a:rPr lang="en-AU" smtClean="0"/>
              <a:t>20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981555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43565F-8720-4C1F-A04E-0E1D44BBB7C5}" type="slidenum">
              <a:rPr lang="en-AU" smtClean="0"/>
              <a:t>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229187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43565F-8720-4C1F-A04E-0E1D44BBB7C5}" type="slidenum">
              <a:rPr lang="en-AU" smtClean="0"/>
              <a:t>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538290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43565F-8720-4C1F-A04E-0E1D44BBB7C5}" type="slidenum">
              <a:rPr lang="en-AU" smtClean="0"/>
              <a:t>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91152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43565F-8720-4C1F-A04E-0E1D44BBB7C5}" type="slidenum">
              <a:rPr lang="en-AU" smtClean="0"/>
              <a:t>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724694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what balanced accuracy is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43565F-8720-4C1F-A04E-0E1D44BBB7C5}" type="slidenum">
              <a:rPr lang="en-AU" smtClean="0"/>
              <a:t>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281241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43565F-8720-4C1F-A04E-0E1D44BBB7C5}" type="slidenum">
              <a:rPr lang="en-AU" smtClean="0"/>
              <a:t>10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920535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Banks STS in schizophrenia: https://www.frontiersin.org/articles/10.3389/fpsyg.2018.00578/full, https://pubmed.ncbi.nlm.nih.gov/23956120/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43565F-8720-4C1F-A04E-0E1D44BBB7C5}" type="slidenum">
              <a:rPr lang="en-AU" smtClean="0"/>
              <a:t>11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336100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Banks STS in schizophrenia: https://www.frontiersin.org/articles/10.3389/fpsyg.2018.00578/full, https://pubmed.ncbi.nlm.nih.gov/23956120/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43565F-8720-4C1F-A04E-0E1D44BBB7C5}" type="slidenum">
              <a:rPr lang="en-AU" smtClean="0"/>
              <a:t>12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489208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67B96B-0C91-46C7-9EFB-4419B247C9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06BDF46-F48E-4367-91CB-9965EC112E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6F3811-015C-4BDC-9422-0C037AADA2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CNS 2022</a:t>
            </a:r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7C629C-D434-4BBB-B8D5-4C77236AEF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CNS 2022 Workshop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7AEFE1-CC4F-43A1-B0B1-67CD768E43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B02F8-E519-4AA4-8330-31B4BA7144F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839088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E8409-F1E6-4CCE-A35F-00D420898B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003524-A128-4423-AD07-B9BE6804B3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797D84-85D5-4703-9D62-59945294F3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CNS 2022</a:t>
            </a:r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C85FBD-31E0-4489-8BDD-AF944A4C12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CNS 2022 Workshop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753084-3E1F-4F6C-BAC8-F88D4806C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B02F8-E519-4AA4-8330-31B4BA7144F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089735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AEA975E-4DCA-4A92-AD57-0B1DC64567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AE73AA-2900-4472-A16C-CDE3E30B6D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2B73C7-E00B-4A1B-854F-D4F5FB3F15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CNS 2022</a:t>
            </a:r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1191B6-3EF3-4905-8503-B578028B89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CNS 2022 Workshop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061276-1FFF-41B5-9C1A-04C4C3BEE0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B02F8-E519-4AA4-8330-31B4BA7144F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459282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BF041-0BB2-439A-9277-832771846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Product Sans" panose="020B040303050204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88F454-2CEC-4504-9097-F39C664E29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Product Sans" panose="020B0403030502040203" pitchFamily="34" charset="0"/>
              </a:defRPr>
            </a:lvl1pPr>
            <a:lvl2pPr>
              <a:defRPr>
                <a:latin typeface="Product Sans" panose="020B0403030502040203" pitchFamily="34" charset="0"/>
              </a:defRPr>
            </a:lvl2pPr>
            <a:lvl3pPr>
              <a:defRPr>
                <a:latin typeface="Product Sans" panose="020B0403030502040203" pitchFamily="34" charset="0"/>
              </a:defRPr>
            </a:lvl3pPr>
            <a:lvl4pPr>
              <a:defRPr>
                <a:latin typeface="Product Sans" panose="020B0403030502040203" pitchFamily="34" charset="0"/>
              </a:defRPr>
            </a:lvl4pPr>
            <a:lvl5pPr>
              <a:defRPr>
                <a:latin typeface="Product Sans" panose="020B040303050204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BAB735-2D8A-424D-8AD5-87F407D69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Product Sans" panose="020B0403030502040203" pitchFamily="34" charset="0"/>
              </a:defRPr>
            </a:lvl1pPr>
          </a:lstStyle>
          <a:p>
            <a:r>
              <a:rPr lang="en-US"/>
              <a:t>CNS 2022</a:t>
            </a:r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79948C-5279-445B-ADC0-120C72E258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Product Sans" panose="020B0403030502040203" pitchFamily="34" charset="0"/>
              </a:defRPr>
            </a:lvl1pPr>
          </a:lstStyle>
          <a:p>
            <a:r>
              <a:rPr lang="en-AU"/>
              <a:t>CNS 2022 Workshop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0DAA9E-4E0D-43D4-9DC7-3B4565FF8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Product Sans" panose="020B0403030502040203" pitchFamily="34" charset="0"/>
              </a:defRPr>
            </a:lvl1pPr>
          </a:lstStyle>
          <a:p>
            <a:fld id="{C42B02F8-E519-4AA4-8330-31B4BA7144F5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573031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9DF3F6-59E3-4343-851B-C60527900E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latin typeface="Product Sans" panose="020B040303050204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99290B-48F9-41EA-BBF6-FE459BD303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Product Sans" panose="020B040303050204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E43AAF-C907-4118-89D6-CE83947DAA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Product Sans" panose="020B0403030502040203" pitchFamily="34" charset="0"/>
              </a:defRPr>
            </a:lvl1pPr>
          </a:lstStyle>
          <a:p>
            <a:r>
              <a:rPr lang="en-US"/>
              <a:t>CNS 2022</a:t>
            </a:r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1496C9-2DA3-4617-A815-D92DB6A762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Product Sans" panose="020B0403030502040203" pitchFamily="34" charset="0"/>
              </a:defRPr>
            </a:lvl1pPr>
          </a:lstStyle>
          <a:p>
            <a:r>
              <a:rPr lang="en-AU"/>
              <a:t>CNS 2022 Workshop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2BDE43-CE9E-460B-8186-68020C577D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Product Sans" panose="020B0403030502040203" pitchFamily="34" charset="0"/>
              </a:defRPr>
            </a:lvl1pPr>
          </a:lstStyle>
          <a:p>
            <a:fld id="{C42B02F8-E519-4AA4-8330-31B4BA7144F5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15562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6DADBC-52F1-4B12-AC0E-1B6E97DC9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Product Sans" panose="020B040303050204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5A3C90-4E88-4623-A752-C99123310F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latin typeface="Product Sans" panose="020B0403030502040203" pitchFamily="34" charset="0"/>
              </a:defRPr>
            </a:lvl1pPr>
            <a:lvl2pPr>
              <a:defRPr>
                <a:latin typeface="Product Sans" panose="020B0403030502040203" pitchFamily="34" charset="0"/>
              </a:defRPr>
            </a:lvl2pPr>
            <a:lvl3pPr>
              <a:defRPr>
                <a:latin typeface="Product Sans" panose="020B0403030502040203" pitchFamily="34" charset="0"/>
              </a:defRPr>
            </a:lvl3pPr>
            <a:lvl4pPr>
              <a:defRPr>
                <a:latin typeface="Product Sans" panose="020B0403030502040203" pitchFamily="34" charset="0"/>
              </a:defRPr>
            </a:lvl4pPr>
            <a:lvl5pPr>
              <a:defRPr>
                <a:latin typeface="Product Sans" panose="020B040303050204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555A01-D78C-426A-953A-87F835EE37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latin typeface="Product Sans" panose="020B0403030502040203" pitchFamily="34" charset="0"/>
              </a:defRPr>
            </a:lvl1pPr>
            <a:lvl2pPr>
              <a:defRPr>
                <a:latin typeface="Product Sans" panose="020B0403030502040203" pitchFamily="34" charset="0"/>
              </a:defRPr>
            </a:lvl2pPr>
            <a:lvl3pPr>
              <a:defRPr>
                <a:latin typeface="Product Sans" panose="020B0403030502040203" pitchFamily="34" charset="0"/>
              </a:defRPr>
            </a:lvl3pPr>
            <a:lvl4pPr>
              <a:defRPr>
                <a:latin typeface="Product Sans" panose="020B0403030502040203" pitchFamily="34" charset="0"/>
              </a:defRPr>
            </a:lvl4pPr>
            <a:lvl5pPr>
              <a:defRPr>
                <a:latin typeface="Product Sans" panose="020B040303050204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F9B913-1D5B-46EC-9A5E-AFF61A5604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Product Sans" panose="020B0403030502040203" pitchFamily="34" charset="0"/>
              </a:defRPr>
            </a:lvl1pPr>
          </a:lstStyle>
          <a:p>
            <a:r>
              <a:rPr lang="en-US"/>
              <a:t>CNS 2022</a:t>
            </a:r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A2233F-DE88-439D-B1D5-E4841FE5B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Product Sans" panose="020B0403030502040203" pitchFamily="34" charset="0"/>
              </a:defRPr>
            </a:lvl1pPr>
          </a:lstStyle>
          <a:p>
            <a:r>
              <a:rPr lang="en-AU"/>
              <a:t>CNS 2022 Workshop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B80032-7318-4091-90CA-43A38DD5C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Product Sans" panose="020B0403030502040203" pitchFamily="34" charset="0"/>
              </a:defRPr>
            </a:lvl1pPr>
          </a:lstStyle>
          <a:p>
            <a:fld id="{C42B02F8-E519-4AA4-8330-31B4BA7144F5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834538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448D70-690C-484B-97C7-DDD64E90D2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latin typeface="Product Sans" panose="020B040303050204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2EDF41-4793-48EB-8DE1-DDB5EF8F97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latin typeface="Product Sans" panose="020B040303050204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A04487-54D3-4D59-88BE-AEE0B4AD2A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>
                <a:latin typeface="Product Sans" panose="020B0403030502040203" pitchFamily="34" charset="0"/>
              </a:defRPr>
            </a:lvl1pPr>
            <a:lvl2pPr>
              <a:defRPr>
                <a:latin typeface="Product Sans" panose="020B0403030502040203" pitchFamily="34" charset="0"/>
              </a:defRPr>
            </a:lvl2pPr>
            <a:lvl3pPr>
              <a:defRPr>
                <a:latin typeface="Product Sans" panose="020B0403030502040203" pitchFamily="34" charset="0"/>
              </a:defRPr>
            </a:lvl3pPr>
            <a:lvl4pPr>
              <a:defRPr>
                <a:latin typeface="Product Sans" panose="020B0403030502040203" pitchFamily="34" charset="0"/>
              </a:defRPr>
            </a:lvl4pPr>
            <a:lvl5pPr>
              <a:defRPr>
                <a:latin typeface="Product Sans" panose="020B040303050204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9321839-FBC6-4698-834C-D9C1861EB34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latin typeface="Product Sans" panose="020B040303050204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ED253C0-125A-4820-98EB-19322F66CD1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>
                <a:latin typeface="Product Sans" panose="020B0403030502040203" pitchFamily="34" charset="0"/>
              </a:defRPr>
            </a:lvl1pPr>
            <a:lvl2pPr>
              <a:defRPr>
                <a:latin typeface="Product Sans" panose="020B0403030502040203" pitchFamily="34" charset="0"/>
              </a:defRPr>
            </a:lvl2pPr>
            <a:lvl3pPr>
              <a:defRPr>
                <a:latin typeface="Product Sans" panose="020B0403030502040203" pitchFamily="34" charset="0"/>
              </a:defRPr>
            </a:lvl3pPr>
            <a:lvl4pPr>
              <a:defRPr>
                <a:latin typeface="Product Sans" panose="020B0403030502040203" pitchFamily="34" charset="0"/>
              </a:defRPr>
            </a:lvl4pPr>
            <a:lvl5pPr>
              <a:defRPr>
                <a:latin typeface="Product Sans" panose="020B040303050204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268B825-1E70-4B67-A2DD-AA2BF91714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Product Sans" panose="020B0403030502040203" pitchFamily="34" charset="0"/>
              </a:defRPr>
            </a:lvl1pPr>
          </a:lstStyle>
          <a:p>
            <a:r>
              <a:rPr lang="en-US"/>
              <a:t>CNS 2022</a:t>
            </a:r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ECB6B8E-B77B-4495-BC61-53223BC23A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Product Sans" panose="020B0403030502040203" pitchFamily="34" charset="0"/>
              </a:defRPr>
            </a:lvl1pPr>
          </a:lstStyle>
          <a:p>
            <a:r>
              <a:rPr lang="en-AU"/>
              <a:t>CNS 2022 Workshop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1F2191-0CD2-4939-B2BE-A656DEB189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Product Sans" panose="020B0403030502040203" pitchFamily="34" charset="0"/>
              </a:defRPr>
            </a:lvl1pPr>
          </a:lstStyle>
          <a:p>
            <a:fld id="{C42B02F8-E519-4AA4-8330-31B4BA7144F5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241047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FBFE9-6AC1-443E-9CC8-37FCA924A4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0340FEB-2A38-4830-AAC7-CE1906BAED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CNS 2022</a:t>
            </a:r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7914D1-913D-4AB1-A7A8-5C69639329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CNS 2022 Workshop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BE6188-27A3-4ECC-BB65-F67F6E84F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B02F8-E519-4AA4-8330-31B4BA7144F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763719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9988602-0878-4FCA-85BC-510462E7ED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CNS 2022</a:t>
            </a:r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F5CBEBF-E235-4C82-AE36-EFC865D21B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CNS 2022 Workshop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6B621B-A423-4A21-9389-70F758D803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B02F8-E519-4AA4-8330-31B4BA7144F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763027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38836A-8E97-4120-81A5-454641431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4A6AB8-2EF2-4C53-AF22-7A6F5D7309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02B783-3B85-4EFB-9B23-4395A001F3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6C0B35-144F-4A2D-9059-53F33E4369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CNS 2022</a:t>
            </a:r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904F9D-AB07-4054-9863-273C20B374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CNS 2022 Workshop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F42B91-717C-4364-B23A-B6D940343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B02F8-E519-4AA4-8330-31B4BA7144F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732230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F97FC2-48CB-40EC-9847-D07EB96984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1B6D1BC-40B9-4C3D-868C-9D5C36A57C6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49E974-08F9-48CD-AFD7-B578E65114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1F0504-1D44-4A1F-ACB3-D2FE456EE7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CNS 2022</a:t>
            </a:r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1823C8-AE3B-4AE7-A381-B8F4A61330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CNS 2022 Workshop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EC0C76-486E-4D07-9B60-D857BAB5BA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B02F8-E519-4AA4-8330-31B4BA7144F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80476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48CD61E-70E4-4D19-AB8A-05875462D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62CFC9-2925-4E22-A109-B358043297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2A1876-5069-408A-91F2-378427F2182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CNS 2022</a:t>
            </a:r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DEAD07-066E-4AB2-AC9C-D4D527A24B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AU"/>
              <a:t>CNS 2022 Workshop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3C4729-1325-41EA-9733-6532C29B3E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2B02F8-E519-4AA4-8330-31B4BA7144F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398213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customXml" Target="../ink/ink6.xml"/><Relationship Id="rId18" Type="http://schemas.openxmlformats.org/officeDocument/2006/relationships/image" Target="../media/image9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12" Type="http://schemas.openxmlformats.org/officeDocument/2006/relationships/image" Target="../media/image6.png"/><Relationship Id="rId17" Type="http://schemas.openxmlformats.org/officeDocument/2006/relationships/customXml" Target="../ink/ink8.xml"/><Relationship Id="rId2" Type="http://schemas.openxmlformats.org/officeDocument/2006/relationships/image" Target="../media/image1.png"/><Relationship Id="rId16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11" Type="http://schemas.openxmlformats.org/officeDocument/2006/relationships/customXml" Target="../ink/ink5.xml"/><Relationship Id="rId5" Type="http://schemas.openxmlformats.org/officeDocument/2006/relationships/customXml" Target="../ink/ink2.xml"/><Relationship Id="rId15" Type="http://schemas.openxmlformats.org/officeDocument/2006/relationships/customXml" Target="../ink/ink7.xml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customXml" Target="../ink/ink4.xml"/><Relationship Id="rId1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30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23.png"/><Relationship Id="rId10" Type="http://schemas.microsoft.com/office/2007/relationships/hdphoto" Target="../media/hdphoto6.wdp"/><Relationship Id="rId4" Type="http://schemas.microsoft.com/office/2007/relationships/hdphoto" Target="../media/hdphoto5.wdp"/><Relationship Id="rId9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hdphoto" Target="../media/hdphoto8.wdp"/><Relationship Id="rId3" Type="http://schemas.openxmlformats.org/officeDocument/2006/relationships/image" Target="../media/image39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microsoft.com/office/2007/relationships/hdphoto" Target="../media/hdphoto7.wdp"/><Relationship Id="rId5" Type="http://schemas.openxmlformats.org/officeDocument/2006/relationships/image" Target="../media/image41.png"/><Relationship Id="rId4" Type="http://schemas.openxmlformats.org/officeDocument/2006/relationships/image" Target="../media/image40.png"/><Relationship Id="rId9" Type="http://schemas.openxmlformats.org/officeDocument/2006/relationships/image" Target="../media/image4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gif"/><Relationship Id="rId4" Type="http://schemas.openxmlformats.org/officeDocument/2006/relationships/image" Target="../media/image44.gif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microsoft.com/office/2007/relationships/hdphoto" Target="../media/hdphoto1.wdp"/><Relationship Id="rId10" Type="http://schemas.openxmlformats.org/officeDocument/2006/relationships/image" Target="../media/image16.png"/><Relationship Id="rId4" Type="http://schemas.openxmlformats.org/officeDocument/2006/relationships/image" Target="../media/image11.png"/><Relationship Id="rId9" Type="http://schemas.openxmlformats.org/officeDocument/2006/relationships/image" Target="../media/image1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eg"/><Relationship Id="rId3" Type="http://schemas.openxmlformats.org/officeDocument/2006/relationships/image" Target="../media/image53.jpe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microsoft.com/office/2007/relationships/hdphoto" Target="../media/hdphoto2.wdp"/><Relationship Id="rId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microsoft.com/office/2007/relationships/hdphoto" Target="../media/hdphoto2.wdp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microsoft.com/office/2007/relationships/hdphoto" Target="../media/hdphoto2.wdp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microsoft.com/office/2007/relationships/hdphoto" Target="../media/hdphoto3.wdp"/><Relationship Id="rId7" Type="http://schemas.openxmlformats.org/officeDocument/2006/relationships/image" Target="../media/image2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microsoft.com/office/2007/relationships/hdphoto" Target="../media/hdphoto4.wdp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1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jpeg"/><Relationship Id="rId4" Type="http://schemas.microsoft.com/office/2007/relationships/hdphoto" Target="../media/hdphoto4.wdp"/><Relationship Id="rId9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4" Type="http://schemas.microsoft.com/office/2007/relationships/hdphoto" Target="../media/hdphoto2.wdp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B2CF40C5-CFBE-45D2-9767-E5F84773C6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431" y="4947690"/>
            <a:ext cx="5726785" cy="1569661"/>
          </a:xfrm>
        </p:spPr>
        <p:txBody>
          <a:bodyPr>
            <a:no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Product Sans" panose="020B0403030502040203" pitchFamily="34" charset="0"/>
              </a:rPr>
              <a:t>Integrating </a:t>
            </a:r>
            <a:r>
              <a:rPr lang="en-US" sz="3200" b="1" dirty="0">
                <a:solidFill>
                  <a:schemeClr val="bg1"/>
                </a:solidFill>
                <a:latin typeface="Product Sans" panose="020B0403030502040203" pitchFamily="34" charset="0"/>
              </a:rPr>
              <a:t>local</a:t>
            </a:r>
            <a:r>
              <a:rPr lang="en-US" sz="3200" dirty="0">
                <a:solidFill>
                  <a:schemeClr val="bg1"/>
                </a:solidFill>
                <a:latin typeface="Product Sans" panose="020B0403030502040203" pitchFamily="34" charset="0"/>
              </a:rPr>
              <a:t> and </a:t>
            </a:r>
            <a:r>
              <a:rPr lang="en-US" sz="3200" b="1" dirty="0">
                <a:solidFill>
                  <a:schemeClr val="bg1"/>
                </a:solidFill>
                <a:latin typeface="Product Sans" panose="020B0403030502040203" pitchFamily="34" charset="0"/>
              </a:rPr>
              <a:t>pairwise</a:t>
            </a:r>
            <a:r>
              <a:rPr lang="en-US" sz="3200" dirty="0">
                <a:solidFill>
                  <a:schemeClr val="bg1"/>
                </a:solidFill>
                <a:latin typeface="Product Sans" panose="020B0403030502040203" pitchFamily="34" charset="0"/>
              </a:rPr>
              <a:t> </a:t>
            </a:r>
            <a:r>
              <a:rPr lang="en-US" sz="3200" b="1" dirty="0">
                <a:solidFill>
                  <a:schemeClr val="bg1"/>
                </a:solidFill>
                <a:latin typeface="Product Sans" panose="020B0403030502040203" pitchFamily="34" charset="0"/>
              </a:rPr>
              <a:t>neural time-series dynamics </a:t>
            </a:r>
            <a:r>
              <a:rPr lang="en-US" sz="3200" dirty="0">
                <a:solidFill>
                  <a:schemeClr val="bg1"/>
                </a:solidFill>
                <a:latin typeface="Product Sans" panose="020B0403030502040203" pitchFamily="34" charset="0"/>
              </a:rPr>
              <a:t>to study schizophrenia</a:t>
            </a:r>
            <a:endParaRPr lang="en-US" sz="3200" b="0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6C71E1-B60A-4896-9E69-B36E4DD6D5B5}"/>
              </a:ext>
            </a:extLst>
          </p:cNvPr>
          <p:cNvSpPr txBox="1"/>
          <p:nvPr/>
        </p:nvSpPr>
        <p:spPr>
          <a:xfrm>
            <a:off x="5854801" y="4907125"/>
            <a:ext cx="60960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r">
              <a:buNone/>
            </a:pPr>
            <a:r>
              <a:rPr lang="en-US" sz="2400" b="1" dirty="0">
                <a:solidFill>
                  <a:schemeClr val="bg1"/>
                </a:solidFill>
                <a:latin typeface="Product Sans" panose="020B0403030502040203" pitchFamily="34" charset="0"/>
              </a:rPr>
              <a:t>Presented by:</a:t>
            </a:r>
            <a:endParaRPr lang="en-US" sz="2400" dirty="0">
              <a:solidFill>
                <a:schemeClr val="bg1"/>
              </a:solidFill>
              <a:latin typeface="Product Sans" panose="020B0403030502040203" pitchFamily="34" charset="0"/>
            </a:endParaRPr>
          </a:p>
          <a:p>
            <a:pPr marL="0" indent="0" algn="r">
              <a:buNone/>
            </a:pPr>
            <a:r>
              <a:rPr lang="en-US" sz="2400" dirty="0">
                <a:solidFill>
                  <a:schemeClr val="bg1"/>
                </a:solidFill>
                <a:latin typeface="Product Sans" panose="020B0403030502040203" pitchFamily="34" charset="0"/>
              </a:rPr>
              <a:t>Annie G. Bryant</a:t>
            </a:r>
          </a:p>
          <a:p>
            <a:pPr marL="0" indent="0" algn="r">
              <a:buNone/>
            </a:pPr>
            <a:r>
              <a:rPr lang="en-US" sz="2400" dirty="0">
                <a:solidFill>
                  <a:schemeClr val="bg1"/>
                </a:solidFill>
                <a:latin typeface="Product Sans" panose="020B0403030502040203" pitchFamily="34" charset="0"/>
              </a:rPr>
              <a:t>School of Physics</a:t>
            </a:r>
          </a:p>
          <a:p>
            <a:pPr marL="0" indent="0" algn="r">
              <a:buNone/>
            </a:pPr>
            <a:r>
              <a:rPr lang="en-US" sz="2400" dirty="0">
                <a:solidFill>
                  <a:schemeClr val="bg1"/>
                </a:solidFill>
                <a:latin typeface="Product Sans" panose="020B0403030502040203" pitchFamily="34" charset="0"/>
              </a:rPr>
              <a:t>The University of Sydney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77C092A-8D4A-41D1-89AC-8368D125F41D}"/>
              </a:ext>
            </a:extLst>
          </p:cNvPr>
          <p:cNvCxnSpPr>
            <a:cxnSpLocks/>
          </p:cNvCxnSpPr>
          <p:nvPr/>
        </p:nvCxnSpPr>
        <p:spPr>
          <a:xfrm flipH="1">
            <a:off x="715701" y="2190640"/>
            <a:ext cx="3195899" cy="1407087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Background pattern&#10;&#10;Description automatically generated">
            <a:extLst>
              <a:ext uri="{FF2B5EF4-FFF2-40B4-BE49-F238E27FC236}">
                <a16:creationId xmlns:a16="http://schemas.microsoft.com/office/drawing/2014/main" id="{FF7E7211-1704-4792-A5F3-9CCF8F12F591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588C7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29642">
            <a:off x="3932077" y="866683"/>
            <a:ext cx="4138278" cy="2876607"/>
          </a:xfrm>
          <a:prstGeom prst="rect">
            <a:avLst/>
          </a:prstGeom>
        </p:spPr>
      </p:pic>
      <p:grpSp>
        <p:nvGrpSpPr>
          <p:cNvPr id="53" name="Group 52">
            <a:extLst>
              <a:ext uri="{FF2B5EF4-FFF2-40B4-BE49-F238E27FC236}">
                <a16:creationId xmlns:a16="http://schemas.microsoft.com/office/drawing/2014/main" id="{3FF38286-C7A3-4C87-B488-85C65F6A7FF2}"/>
              </a:ext>
            </a:extLst>
          </p:cNvPr>
          <p:cNvGrpSpPr/>
          <p:nvPr/>
        </p:nvGrpSpPr>
        <p:grpSpPr>
          <a:xfrm>
            <a:off x="7827800" y="1618197"/>
            <a:ext cx="3650195" cy="2624666"/>
            <a:chOff x="7798475" y="1385083"/>
            <a:chExt cx="3431272" cy="246725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16A12608-E9A9-4D72-A1EF-FF970FE0FCD2}"/>
                    </a:ext>
                  </a:extLst>
                </p14:cNvPr>
                <p14:cNvContentPartPr/>
                <p14:nvPr/>
              </p14:nvContentPartPr>
              <p14:xfrm rot="21266690">
                <a:off x="7798475" y="1385083"/>
                <a:ext cx="3251633" cy="758929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16A12608-E9A9-4D72-A1EF-FF970FE0FCD2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 rot="21266690">
                  <a:off x="7764636" y="1351232"/>
                  <a:ext cx="3318974" cy="82629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F2B370A9-D5BB-493B-A45D-EAA2A9564642}"/>
                    </a:ext>
                  </a:extLst>
                </p14:cNvPr>
                <p14:cNvContentPartPr/>
                <p14:nvPr/>
              </p14:nvContentPartPr>
              <p14:xfrm rot="21223152">
                <a:off x="7940957" y="1648104"/>
                <a:ext cx="3138701" cy="888538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F2B370A9-D5BB-493B-A45D-EAA2A9564642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 rot="21223152">
                  <a:off x="7907455" y="1614606"/>
                  <a:ext cx="3206043" cy="95587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23DFBAF3-80F0-4E5D-9BF1-D23C37C43C22}"/>
                    </a:ext>
                  </a:extLst>
                </p14:cNvPr>
                <p14:cNvContentPartPr/>
                <p14:nvPr/>
              </p14:nvContentPartPr>
              <p14:xfrm rot="21041606">
                <a:off x="7980162" y="1855829"/>
                <a:ext cx="293" cy="293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23DFBAF3-80F0-4E5D-9BF1-D23C37C43C22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 rot="21041606">
                  <a:off x="7950862" y="1826822"/>
                  <a:ext cx="58600" cy="5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548D7945-A0BC-4E98-8550-D6F0F442D0E5}"/>
                    </a:ext>
                  </a:extLst>
                </p14:cNvPr>
                <p14:cNvContentPartPr/>
                <p14:nvPr/>
              </p14:nvContentPartPr>
              <p14:xfrm rot="21262481">
                <a:off x="7958804" y="1788245"/>
                <a:ext cx="3139286" cy="1000592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548D7945-A0BC-4E98-8550-D6F0F442D0E5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 rot="21262481">
                  <a:off x="7925303" y="1754745"/>
                  <a:ext cx="3206627" cy="106793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B2A33960-18FE-4883-9A8A-AF4243D02E6E}"/>
                    </a:ext>
                  </a:extLst>
                </p14:cNvPr>
                <p14:cNvContentPartPr/>
                <p14:nvPr/>
              </p14:nvContentPartPr>
              <p14:xfrm rot="21041606">
                <a:off x="7943883" y="1976076"/>
                <a:ext cx="1755" cy="2048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B2A33960-18FE-4883-9A8A-AF4243D02E6E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 rot="21041606">
                  <a:off x="7908783" y="1942284"/>
                  <a:ext cx="71604" cy="6997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4A3FD5A8-B38A-4B16-8EB6-C277EB1EDBCA}"/>
                    </a:ext>
                  </a:extLst>
                </p14:cNvPr>
                <p14:cNvContentPartPr/>
                <p14:nvPr/>
              </p14:nvContentPartPr>
              <p14:xfrm rot="21246223">
                <a:off x="7979576" y="1942723"/>
                <a:ext cx="3198385" cy="1141904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4A3FD5A8-B38A-4B16-8EB6-C277EB1EDBCA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 rot="21246223">
                  <a:off x="7946073" y="1908889"/>
                  <a:ext cx="3265730" cy="120923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4BE65B69-F1F4-4E07-A6B9-545B130D9168}"/>
                    </a:ext>
                  </a:extLst>
                </p14:cNvPr>
                <p14:cNvContentPartPr/>
                <p14:nvPr/>
              </p14:nvContentPartPr>
              <p14:xfrm rot="21227736">
                <a:off x="8005908" y="2103929"/>
                <a:ext cx="3139579" cy="1436523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4BE65B69-F1F4-4E07-A6B9-545B130D9168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 rot="21227736">
                  <a:off x="7972065" y="2070089"/>
                  <a:ext cx="3206926" cy="150386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EDFF46E9-2F9D-440F-8272-74E6C699755E}"/>
                    </a:ext>
                  </a:extLst>
                </p14:cNvPr>
                <p14:cNvContentPartPr/>
                <p14:nvPr/>
              </p14:nvContentPartPr>
              <p14:xfrm rot="21109849">
                <a:off x="8007956" y="2143426"/>
                <a:ext cx="3221791" cy="1708907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EDFF46E9-2F9D-440F-8272-74E6C699755E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 rot="21109849">
                  <a:off x="7974456" y="2109925"/>
                  <a:ext cx="3289130" cy="1776248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56" name="Title 1">
            <a:extLst>
              <a:ext uri="{FF2B5EF4-FFF2-40B4-BE49-F238E27FC236}">
                <a16:creationId xmlns:a16="http://schemas.microsoft.com/office/drawing/2014/main" id="{F75811D5-A771-480A-919A-4AA4F53A3957}"/>
              </a:ext>
            </a:extLst>
          </p:cNvPr>
          <p:cNvSpPr txBox="1">
            <a:spLocks/>
          </p:cNvSpPr>
          <p:nvPr/>
        </p:nvSpPr>
        <p:spPr>
          <a:xfrm>
            <a:off x="274431" y="-302660"/>
            <a:ext cx="5726785" cy="156966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Product Sans" panose="020B0403030502040203" pitchFamily="34" charset="0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/>
                </a:solidFill>
              </a:rPr>
              <a:t>CNS</a:t>
            </a:r>
            <a:r>
              <a:rPr lang="en-US" sz="3200" dirty="0">
                <a:solidFill>
                  <a:schemeClr val="bg1"/>
                </a:solidFill>
              </a:rPr>
              <a:t>2022</a:t>
            </a:r>
          </a:p>
        </p:txBody>
      </p:sp>
    </p:spTree>
    <p:extLst>
      <p:ext uri="{BB962C8B-B14F-4D97-AF65-F5344CB8AC3E}">
        <p14:creationId xmlns:p14="http://schemas.microsoft.com/office/powerpoint/2010/main" val="37707341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D3B70B67-54CF-412F-8AC9-4ABE909F8B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447" b="92553" l="9926" r="94789">
                        <a14:foregroundMark x1="46154" y1="8156" x2="48635" y2="10993"/>
                        <a14:foregroundMark x1="94789" y1="46099" x2="95037" y2="52128"/>
                        <a14:foregroundMark x1="67246" y1="90426" x2="64764" y2="9255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9333" y="1863732"/>
            <a:ext cx="1462596" cy="102345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22B6E8B-C459-45B0-9D34-6C6CE7C84C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3703" y="128906"/>
            <a:ext cx="9201912" cy="1142433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Product Sans" panose="020B0403030502040203" pitchFamily="34" charset="0"/>
              </a:rPr>
              <a:t>Evaluating       statistical significance      : pooled empirical null modeling</a:t>
            </a:r>
            <a:endParaRPr lang="en-AU" sz="3600" dirty="0">
              <a:latin typeface="Product Sans" panose="020B04030305020402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411B99-5A81-476A-BCF0-2A5BDE410C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60" b="1860"/>
          <a:stretch/>
        </p:blipFill>
        <p:spPr>
          <a:xfrm>
            <a:off x="1722851" y="1496467"/>
            <a:ext cx="1135616" cy="825801"/>
          </a:xfrm>
          <a:prstGeom prst="rect">
            <a:avLst/>
          </a:prstGeom>
          <a:ln w="38100">
            <a:noFill/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228AE9C-409E-49EC-9E44-3C64AAA90943}"/>
              </a:ext>
            </a:extLst>
          </p:cNvPr>
          <p:cNvSpPr txBox="1"/>
          <p:nvPr/>
        </p:nvSpPr>
        <p:spPr>
          <a:xfrm>
            <a:off x="7890749" y="1869833"/>
            <a:ext cx="1609867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Observed classification balanced accuracy</a:t>
            </a:r>
            <a:endParaRPr lang="en-AU" sz="1600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62AA2FF-3217-43E1-9A21-79F9EDE61E8B}"/>
              </a:ext>
            </a:extLst>
          </p:cNvPr>
          <p:cNvSpPr txBox="1"/>
          <p:nvPr/>
        </p:nvSpPr>
        <p:spPr>
          <a:xfrm>
            <a:off x="7890569" y="4968977"/>
            <a:ext cx="1609867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Null permutation classification balanced accuracy</a:t>
            </a:r>
            <a:endParaRPr lang="en-AU" sz="1600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D4E57D4-6CFE-4BAF-8929-09A7F3C53737}"/>
              </a:ext>
            </a:extLst>
          </p:cNvPr>
          <p:cNvCxnSpPr>
            <a:cxnSpLocks/>
          </p:cNvCxnSpPr>
          <p:nvPr/>
        </p:nvCxnSpPr>
        <p:spPr>
          <a:xfrm>
            <a:off x="1814736" y="2397360"/>
            <a:ext cx="121195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 descr="Background pattern&#10;&#10;Description automatically generated">
            <a:extLst>
              <a:ext uri="{FF2B5EF4-FFF2-40B4-BE49-F238E27FC236}">
                <a16:creationId xmlns:a16="http://schemas.microsoft.com/office/drawing/2014/main" id="{80E6882D-00A7-4239-84FF-48F101316D9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7128" y="1465378"/>
            <a:ext cx="2080614" cy="1509265"/>
          </a:xfrm>
          <a:prstGeom prst="rect">
            <a:avLst/>
          </a:prstGeom>
        </p:spPr>
      </p:pic>
      <p:pic>
        <p:nvPicPr>
          <p:cNvPr id="31" name="Picture 30" descr="Background pattern&#10;&#10;Description automatically generated">
            <a:extLst>
              <a:ext uri="{FF2B5EF4-FFF2-40B4-BE49-F238E27FC236}">
                <a16:creationId xmlns:a16="http://schemas.microsoft.com/office/drawing/2014/main" id="{ABDC11FD-0F3F-4D2F-9D27-A3BADA127A9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7128" y="4651598"/>
            <a:ext cx="2077531" cy="1509265"/>
          </a:xfrm>
          <a:prstGeom prst="rect">
            <a:avLst/>
          </a:prstGeom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DC5C44F8-46AB-4273-A058-D063897A0297}"/>
              </a:ext>
            </a:extLst>
          </p:cNvPr>
          <p:cNvCxnSpPr>
            <a:cxnSpLocks/>
          </p:cNvCxnSpPr>
          <p:nvPr/>
        </p:nvCxnSpPr>
        <p:spPr>
          <a:xfrm>
            <a:off x="3753503" y="3075943"/>
            <a:ext cx="0" cy="143679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5168A535-17BF-486E-95CC-EEAC59DFE1D1}"/>
              </a:ext>
            </a:extLst>
          </p:cNvPr>
          <p:cNvSpPr txBox="1"/>
          <p:nvPr/>
        </p:nvSpPr>
        <p:spPr>
          <a:xfrm>
            <a:off x="238808" y="2935268"/>
            <a:ext cx="1511475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Example region: right inferior parietal cortex</a:t>
            </a:r>
            <a:endParaRPr lang="en-AU" sz="1400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6E7BE2D-9B11-4DC0-A8CA-D1BE71A1519C}"/>
              </a:ext>
            </a:extLst>
          </p:cNvPr>
          <p:cNvSpPr txBox="1"/>
          <p:nvPr/>
        </p:nvSpPr>
        <p:spPr>
          <a:xfrm>
            <a:off x="1676622" y="2437880"/>
            <a:ext cx="151147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Extract TS features</a:t>
            </a:r>
            <a:endParaRPr lang="en-AU" sz="1400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780E34C-6AD0-47C8-B976-CA88B1869792}"/>
              </a:ext>
            </a:extLst>
          </p:cNvPr>
          <p:cNvSpPr txBox="1"/>
          <p:nvPr/>
        </p:nvSpPr>
        <p:spPr>
          <a:xfrm>
            <a:off x="3870418" y="2894883"/>
            <a:ext cx="183495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catch22 features</a:t>
            </a:r>
            <a:endParaRPr lang="en-AU" sz="1400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CF22DD9-B699-45ED-9BCA-54CE8C2E171D}"/>
              </a:ext>
            </a:extLst>
          </p:cNvPr>
          <p:cNvSpPr txBox="1"/>
          <p:nvPr/>
        </p:nvSpPr>
        <p:spPr>
          <a:xfrm rot="16200000">
            <a:off x="2607019" y="2037595"/>
            <a:ext cx="183495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Group labels</a:t>
            </a:r>
            <a:endParaRPr lang="en-AU" sz="1400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3B58C2E-F114-4FE5-83B8-8A44A7791A8A}"/>
              </a:ext>
            </a:extLst>
          </p:cNvPr>
          <p:cNvSpPr txBox="1"/>
          <p:nvPr/>
        </p:nvSpPr>
        <p:spPr>
          <a:xfrm>
            <a:off x="5649434" y="2038629"/>
            <a:ext cx="114218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Subjects (165)</a:t>
            </a:r>
            <a:endParaRPr lang="en-AU" sz="1400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8022CC2-6096-4395-9E88-E7B8EB0DC292}"/>
              </a:ext>
            </a:extLst>
          </p:cNvPr>
          <p:cNvSpPr txBox="1"/>
          <p:nvPr/>
        </p:nvSpPr>
        <p:spPr>
          <a:xfrm rot="16200000">
            <a:off x="2615763" y="5276323"/>
            <a:ext cx="183495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Group labels</a:t>
            </a:r>
            <a:endParaRPr lang="en-AU" sz="1400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5269F4D-E2C8-401D-9C2E-8581F1430A04}"/>
              </a:ext>
            </a:extLst>
          </p:cNvPr>
          <p:cNvSpPr txBox="1"/>
          <p:nvPr/>
        </p:nvSpPr>
        <p:spPr>
          <a:xfrm>
            <a:off x="2608013" y="3347630"/>
            <a:ext cx="107911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6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Shuffle group labels</a:t>
            </a:r>
            <a:endParaRPr lang="en-AU" sz="1600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D817A7B-CA86-4891-A99F-DC8BC7C15116}"/>
              </a:ext>
            </a:extLst>
          </p:cNvPr>
          <p:cNvSpPr txBox="1"/>
          <p:nvPr/>
        </p:nvSpPr>
        <p:spPr>
          <a:xfrm>
            <a:off x="3851996" y="6096763"/>
            <a:ext cx="183495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catch22 features</a:t>
            </a:r>
            <a:endParaRPr lang="en-AU" sz="1400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C914BFB-B1E0-4097-ACA3-60F5C4F5F65F}"/>
              </a:ext>
            </a:extLst>
          </p:cNvPr>
          <p:cNvSpPr txBox="1"/>
          <p:nvPr/>
        </p:nvSpPr>
        <p:spPr>
          <a:xfrm>
            <a:off x="5631012" y="5240509"/>
            <a:ext cx="114218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Subjects (165)</a:t>
            </a:r>
            <a:endParaRPr lang="en-AU" sz="1400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62E16130-D3F3-40F9-856A-A9287D0DA1BB}"/>
              </a:ext>
            </a:extLst>
          </p:cNvPr>
          <p:cNvGrpSpPr/>
          <p:nvPr/>
        </p:nvGrpSpPr>
        <p:grpSpPr>
          <a:xfrm>
            <a:off x="6533362" y="1969379"/>
            <a:ext cx="1430539" cy="668062"/>
            <a:chOff x="6851042" y="2289419"/>
            <a:chExt cx="1430539" cy="668062"/>
          </a:xfrm>
        </p:grpSpPr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A1E3CF6C-F7A7-40BF-8A71-657150920E23}"/>
                </a:ext>
              </a:extLst>
            </p:cNvPr>
            <p:cNvCxnSpPr>
              <a:cxnSpLocks/>
            </p:cNvCxnSpPr>
            <p:nvPr/>
          </p:nvCxnSpPr>
          <p:spPr>
            <a:xfrm>
              <a:off x="6927832" y="2620279"/>
              <a:ext cx="1211951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D167AD0-EB54-41E5-8512-C2EC09BA6ABA}"/>
                </a:ext>
              </a:extLst>
            </p:cNvPr>
            <p:cNvSpPr txBox="1"/>
            <p:nvPr/>
          </p:nvSpPr>
          <p:spPr>
            <a:xfrm>
              <a:off x="6992840" y="2649704"/>
              <a:ext cx="1288741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>
                  <a:solidFill>
                    <a:schemeClr val="tx1"/>
                  </a:solidFill>
                  <a:latin typeface="Product Sans" panose="020B0403030502040203" pitchFamily="34" charset="0"/>
                  <a:ea typeface="Open Sans" pitchFamily="2" charset="0"/>
                  <a:cs typeface="Open Sans" pitchFamily="2" charset="0"/>
                </a:rPr>
                <a:t>10-fold CV</a:t>
              </a:r>
              <a:endParaRPr lang="en-AU" sz="14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EEB28247-2FDA-4B90-A983-D955075BEEBD}"/>
                </a:ext>
              </a:extLst>
            </p:cNvPr>
            <p:cNvSpPr txBox="1"/>
            <p:nvPr/>
          </p:nvSpPr>
          <p:spPr>
            <a:xfrm>
              <a:off x="6851042" y="2289419"/>
              <a:ext cx="1288741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Product Sans" panose="020B0403030502040203" pitchFamily="34" charset="0"/>
                  <a:ea typeface="Open Sans" pitchFamily="2" charset="0"/>
                  <a:cs typeface="Open Sans" pitchFamily="2" charset="0"/>
                </a:rPr>
                <a:t>Linear SVM</a:t>
              </a:r>
              <a:endParaRPr lang="en-AU" sz="14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endParaRP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0C231028-E455-432D-841B-BD8696A179D6}"/>
              </a:ext>
            </a:extLst>
          </p:cNvPr>
          <p:cNvGrpSpPr/>
          <p:nvPr/>
        </p:nvGrpSpPr>
        <p:grpSpPr>
          <a:xfrm>
            <a:off x="6462462" y="5193468"/>
            <a:ext cx="1430539" cy="668062"/>
            <a:chOff x="6851042" y="2289419"/>
            <a:chExt cx="1430539" cy="668062"/>
          </a:xfrm>
        </p:grpSpPr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4AF7CE2A-EEC8-4D53-B0BE-6D401E987A1F}"/>
                </a:ext>
              </a:extLst>
            </p:cNvPr>
            <p:cNvCxnSpPr>
              <a:cxnSpLocks/>
            </p:cNvCxnSpPr>
            <p:nvPr/>
          </p:nvCxnSpPr>
          <p:spPr>
            <a:xfrm>
              <a:off x="6927832" y="2620279"/>
              <a:ext cx="1211951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B3C51458-B311-4FEF-891D-6ED1E2718755}"/>
                </a:ext>
              </a:extLst>
            </p:cNvPr>
            <p:cNvSpPr txBox="1"/>
            <p:nvPr/>
          </p:nvSpPr>
          <p:spPr>
            <a:xfrm>
              <a:off x="6992840" y="2649704"/>
              <a:ext cx="1288741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>
                  <a:solidFill>
                    <a:schemeClr val="tx1"/>
                  </a:solidFill>
                  <a:latin typeface="Product Sans" panose="020B0403030502040203" pitchFamily="34" charset="0"/>
                  <a:ea typeface="Open Sans" pitchFamily="2" charset="0"/>
                  <a:cs typeface="Open Sans" pitchFamily="2" charset="0"/>
                </a:rPr>
                <a:t>10-fold CV</a:t>
              </a:r>
              <a:endParaRPr lang="en-AU" sz="14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D01358D6-62E1-4DA1-821E-AF97FB2C018E}"/>
                </a:ext>
              </a:extLst>
            </p:cNvPr>
            <p:cNvSpPr txBox="1"/>
            <p:nvPr/>
          </p:nvSpPr>
          <p:spPr>
            <a:xfrm>
              <a:off x="6851042" y="2289419"/>
              <a:ext cx="1288741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Product Sans" panose="020B0403030502040203" pitchFamily="34" charset="0"/>
                  <a:ea typeface="Open Sans" pitchFamily="2" charset="0"/>
                  <a:cs typeface="Open Sans" pitchFamily="2" charset="0"/>
                </a:rPr>
                <a:t>Linear SVM</a:t>
              </a:r>
              <a:endParaRPr lang="en-AU" sz="14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endParaRPr>
            </a:p>
          </p:txBody>
        </p:sp>
      </p:grpSp>
      <p:pic>
        <p:nvPicPr>
          <p:cNvPr id="60" name="Picture 59">
            <a:extLst>
              <a:ext uri="{FF2B5EF4-FFF2-40B4-BE49-F238E27FC236}">
                <a16:creationId xmlns:a16="http://schemas.microsoft.com/office/drawing/2014/main" id="{85B8204E-E6A7-414E-B9CC-C62AD8CBA84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04244" y="3063459"/>
            <a:ext cx="2752431" cy="1834954"/>
          </a:xfrm>
          <a:prstGeom prst="rect">
            <a:avLst/>
          </a:prstGeom>
        </p:spPr>
      </p:pic>
      <p:pic>
        <p:nvPicPr>
          <p:cNvPr id="1026" name="Picture 2" descr="Sparkles Emoji (U+2728)">
            <a:extLst>
              <a:ext uri="{FF2B5EF4-FFF2-40B4-BE49-F238E27FC236}">
                <a16:creationId xmlns:a16="http://schemas.microsoft.com/office/drawing/2014/main" id="{542BFC30-172C-4D58-9306-A7BA618C72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8203" b="92969" l="5469" r="92188">
                        <a14:foregroundMark x1="19531" y1="27734" x2="17188" y2="23438"/>
                        <a14:foregroundMark x1="6641" y1="23828" x2="5469" y2="24609"/>
                        <a14:foregroundMark x1="32813" y1="75000" x2="31250" y2="72266"/>
                        <a14:foregroundMark x1="31250" y1="92188" x2="31250" y2="92969"/>
                        <a14:foregroundMark x1="92188" y1="46484" x2="91016" y2="46875"/>
                        <a14:foregroundMark x1="60938" y1="8203" x2="60938" y2="9375"/>
                        <a14:foregroundMark x1="17578" y1="75000" x2="17188" y2="75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8162" y="220320"/>
            <a:ext cx="472776" cy="472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 descr="Sparkles Emoji (U+2728)">
            <a:extLst>
              <a:ext uri="{FF2B5EF4-FFF2-40B4-BE49-F238E27FC236}">
                <a16:creationId xmlns:a16="http://schemas.microsoft.com/office/drawing/2014/main" id="{770C2DCF-3E14-4380-87DA-3FC05FE8DC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8203" b="92969" l="5469" r="92188">
                        <a14:foregroundMark x1="19531" y1="27734" x2="17188" y2="23438"/>
                        <a14:foregroundMark x1="6641" y1="23828" x2="5469" y2="24609"/>
                        <a14:foregroundMark x1="32813" y1="75000" x2="31250" y2="72266"/>
                        <a14:foregroundMark x1="31250" y1="92188" x2="31250" y2="92969"/>
                        <a14:foregroundMark x1="92188" y1="46484" x2="91016" y2="46875"/>
                        <a14:foregroundMark x1="60938" y1="8203" x2="60938" y2="9375"/>
                        <a14:foregroundMark x1="17578" y1="75000" x2="17188" y2="75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0895" y="220320"/>
            <a:ext cx="472776" cy="472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27DBF85-58FC-44E8-959A-F1242EEC0CD2}"/>
              </a:ext>
            </a:extLst>
          </p:cNvPr>
          <p:cNvCxnSpPr>
            <a:cxnSpLocks/>
          </p:cNvCxnSpPr>
          <p:nvPr/>
        </p:nvCxnSpPr>
        <p:spPr>
          <a:xfrm>
            <a:off x="9236616" y="2329664"/>
            <a:ext cx="1032096" cy="72211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DE2BFB3-959F-4C79-97BA-51E5250A50ED}"/>
              </a:ext>
            </a:extLst>
          </p:cNvPr>
          <p:cNvCxnSpPr>
            <a:cxnSpLocks/>
          </p:cNvCxnSpPr>
          <p:nvPr/>
        </p:nvCxnSpPr>
        <p:spPr>
          <a:xfrm flipV="1">
            <a:off x="9247283" y="4910094"/>
            <a:ext cx="1032096" cy="72211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B2A7D2C8-63E7-4AAE-8280-1FA4C56AB053}"/>
              </a:ext>
            </a:extLst>
          </p:cNvPr>
          <p:cNvSpPr txBox="1"/>
          <p:nvPr/>
        </p:nvSpPr>
        <p:spPr>
          <a:xfrm>
            <a:off x="8241189" y="4318255"/>
            <a:ext cx="151147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Repeat 1,000X per brain region</a:t>
            </a:r>
            <a:endParaRPr lang="en-AU" sz="1400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BAF1147-94EE-46F9-AC5A-5BEF0F84C97A}"/>
              </a:ext>
            </a:extLst>
          </p:cNvPr>
          <p:cNvSpPr/>
          <p:nvPr/>
        </p:nvSpPr>
        <p:spPr>
          <a:xfrm>
            <a:off x="7882128" y="1869833"/>
            <a:ext cx="1298448" cy="1056247"/>
          </a:xfrm>
          <a:prstGeom prst="rect">
            <a:avLst/>
          </a:prstGeom>
          <a:noFill/>
          <a:ln w="28575">
            <a:solidFill>
              <a:srgbClr val="B179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9E80615-28A3-4A4F-8507-E8251DE907AA}"/>
              </a:ext>
            </a:extLst>
          </p:cNvPr>
          <p:cNvSpPr/>
          <p:nvPr/>
        </p:nvSpPr>
        <p:spPr>
          <a:xfrm>
            <a:off x="7890569" y="4929519"/>
            <a:ext cx="1298448" cy="1390329"/>
          </a:xfrm>
          <a:prstGeom prst="rect">
            <a:avLst/>
          </a:prstGeom>
          <a:noFill/>
          <a:ln w="28575">
            <a:solidFill>
              <a:srgbClr val="9494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4FC2C4D-6E7A-4211-92DA-964EEBECE3D7}"/>
              </a:ext>
            </a:extLst>
          </p:cNvPr>
          <p:cNvSpPr txBox="1"/>
          <p:nvPr/>
        </p:nvSpPr>
        <p:spPr>
          <a:xfrm>
            <a:off x="9508625" y="5593210"/>
            <a:ext cx="257300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p-value</a:t>
            </a:r>
            <a:r>
              <a:rPr lang="en-US" sz="14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 = # null iterations with balanced accuracy greater than the actual result</a:t>
            </a:r>
            <a:endParaRPr lang="en-AU" sz="1400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8611C3-F614-4ADA-9867-FF0BF2A46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B02F8-E519-4AA4-8330-31B4BA7144F5}" type="slidenum">
              <a:rPr lang="en-AU" smtClean="0">
                <a:latin typeface="Product Sans" panose="020B0403030502040203" pitchFamily="34" charset="0"/>
              </a:rPr>
              <a:t>10</a:t>
            </a:fld>
            <a:endParaRPr lang="en-AU">
              <a:latin typeface="Product Sans" panose="020B0403030502040203" pitchFamily="34" charset="0"/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0A425B9B-C658-4FA2-96DF-D3FA648509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latin typeface="Product Sans" panose="020B0403030502040203" pitchFamily="34" charset="0"/>
              </a:rPr>
              <a:t>CNS 2022</a:t>
            </a:r>
            <a:endParaRPr lang="en-AU">
              <a:latin typeface="Product Sans" panose="020B040303050204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8484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49" grpId="0"/>
      <p:bldP spid="51" grpId="0"/>
      <p:bldP spid="52" grpId="0"/>
      <p:bldP spid="53" grpId="0"/>
      <p:bldP spid="38" grpId="0"/>
      <p:bldP spid="5" grpId="0" animBg="1"/>
      <p:bldP spid="40" grpId="0" animBg="1"/>
      <p:bldP spid="4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F99BC-6D8D-49ED-9C4E-C9797E9AD7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25814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latin typeface="Product Sans" panose="020B0403030502040203" pitchFamily="34" charset="0"/>
                <a:cs typeface="Rod" panose="02030509050101010101" pitchFamily="49" charset="-79"/>
              </a:rPr>
              <a:t>Five brain regions show altered temporal dynamics in schizophrenia</a:t>
            </a:r>
            <a:endParaRPr lang="en-AU" sz="3200" dirty="0">
              <a:latin typeface="Product Sans" panose="020B0403030502040203" pitchFamily="34" charset="0"/>
              <a:cs typeface="Rod" panose="02030509050101010101" pitchFamily="49" charset="-79"/>
            </a:endParaRP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93EB6CE6-F1EE-4252-8D40-3590FF6676AA}"/>
              </a:ext>
            </a:extLst>
          </p:cNvPr>
          <p:cNvGrpSpPr/>
          <p:nvPr/>
        </p:nvGrpSpPr>
        <p:grpSpPr>
          <a:xfrm>
            <a:off x="332514" y="3979347"/>
            <a:ext cx="3498881" cy="1934250"/>
            <a:chOff x="336716" y="1648017"/>
            <a:chExt cx="3022402" cy="1670843"/>
          </a:xfrm>
        </p:grpSpPr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AA733021-FE80-4E83-9A5B-9F87CAFBAF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36716" y="1648017"/>
              <a:ext cx="2506265" cy="1670843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0A8B209-1F0A-480B-88A2-28DE1E07771F}"/>
                </a:ext>
              </a:extLst>
            </p:cNvPr>
            <p:cNvSpPr txBox="1"/>
            <p:nvPr/>
          </p:nvSpPr>
          <p:spPr>
            <a:xfrm>
              <a:off x="2356016" y="2675444"/>
              <a:ext cx="1003102" cy="34562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 dirty="0">
                  <a:solidFill>
                    <a:schemeClr val="tx1"/>
                  </a:solidFill>
                  <a:latin typeface="Product Sans" panose="020B0403030502040203" pitchFamily="34" charset="0"/>
                  <a:ea typeface="Open Sans" pitchFamily="2" charset="0"/>
                  <a:cs typeface="Open Sans" pitchFamily="2" charset="0"/>
                </a:rPr>
                <a:t>BH-adjusted p&lt;0.05</a:t>
              </a:r>
              <a:endParaRPr lang="en-AU" sz="10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endParaRPr>
            </a:p>
          </p:txBody>
        </p: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05EA9D1E-58C2-4E03-9681-385C9018F59C}"/>
                </a:ext>
              </a:extLst>
            </p:cNvPr>
            <p:cNvCxnSpPr>
              <a:cxnSpLocks/>
            </p:cNvCxnSpPr>
            <p:nvPr/>
          </p:nvCxnSpPr>
          <p:spPr>
            <a:xfrm>
              <a:off x="2356016" y="2688375"/>
              <a:ext cx="0" cy="398777"/>
            </a:xfrm>
            <a:prstGeom prst="line">
              <a:avLst/>
            </a:prstGeom>
            <a:ln w="2857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1E6A5480-69D0-4AEA-94D7-E23CA1BB402C}"/>
              </a:ext>
            </a:extLst>
          </p:cNvPr>
          <p:cNvSpPr txBox="1"/>
          <p:nvPr/>
        </p:nvSpPr>
        <p:spPr>
          <a:xfrm>
            <a:off x="7063234" y="4053920"/>
            <a:ext cx="4477099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5/82 brain regions significant</a:t>
            </a:r>
            <a:r>
              <a:rPr lang="en-US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: </a:t>
            </a:r>
            <a:endParaRPr lang="en-US" dirty="0"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  <a:p>
            <a:pPr marL="342900" indent="-342900">
              <a:buAutoNum type="arabicPeriod"/>
            </a:pPr>
            <a:r>
              <a:rPr lang="en-US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L banks of the superior temporal sulcus </a:t>
            </a:r>
            <a:endParaRPr lang="en-US" dirty="0"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  <a:p>
            <a:pPr marL="342900" indent="-342900">
              <a:buAutoNum type="arabicPeriod"/>
            </a:pPr>
            <a:r>
              <a:rPr lang="en-US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L pericalcarine</a:t>
            </a:r>
            <a:endParaRPr lang="en-US" dirty="0"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  <a:p>
            <a:pPr marL="342900" indent="-342900">
              <a:buAutoNum type="arabicPeriod"/>
            </a:pPr>
            <a:r>
              <a:rPr lang="en-US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R cuneus</a:t>
            </a:r>
            <a:endParaRPr lang="en-US" dirty="0"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  <a:p>
            <a:pPr marL="342900" indent="-342900">
              <a:buAutoNum type="arabicPeriod"/>
            </a:pPr>
            <a:r>
              <a:rPr lang="en-US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R postcentral</a:t>
            </a:r>
            <a:endParaRPr lang="en-US" dirty="0"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  <a:p>
            <a:pPr marL="342900" indent="-342900">
              <a:buAutoNum type="arabicPeriod"/>
            </a:pPr>
            <a:r>
              <a:rPr lang="en-US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R amygdala</a:t>
            </a:r>
            <a:endParaRPr lang="en-AU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4AE0430C-2C40-482F-BDDD-AD7A26CD9FB6}"/>
              </a:ext>
            </a:extLst>
          </p:cNvPr>
          <p:cNvGrpSpPr/>
          <p:nvPr/>
        </p:nvGrpSpPr>
        <p:grpSpPr>
          <a:xfrm>
            <a:off x="6884777" y="1029478"/>
            <a:ext cx="4515868" cy="2409669"/>
            <a:chOff x="14645482" y="17988954"/>
            <a:chExt cx="6961025" cy="3714406"/>
          </a:xfrm>
        </p:grpSpPr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2B03BD43-B2B7-4D40-BD45-34DD508A0D95}"/>
                </a:ext>
              </a:extLst>
            </p:cNvPr>
            <p:cNvGrpSpPr/>
            <p:nvPr/>
          </p:nvGrpSpPr>
          <p:grpSpPr>
            <a:xfrm>
              <a:off x="14645482" y="17988954"/>
              <a:ext cx="4347252" cy="3714406"/>
              <a:chOff x="12305837" y="17348182"/>
              <a:chExt cx="4347252" cy="3714406"/>
            </a:xfrm>
          </p:grpSpPr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4DD13786-2DC9-47B9-9E83-B0DAA7B1907B}"/>
                  </a:ext>
                </a:extLst>
              </p:cNvPr>
              <p:cNvGrpSpPr/>
              <p:nvPr/>
            </p:nvGrpSpPr>
            <p:grpSpPr>
              <a:xfrm>
                <a:off x="12305837" y="17635477"/>
                <a:ext cx="4347252" cy="3135529"/>
                <a:chOff x="11445229" y="16216808"/>
                <a:chExt cx="4708904" cy="3396376"/>
              </a:xfrm>
            </p:grpSpPr>
            <p:pic>
              <p:nvPicPr>
                <p:cNvPr id="66" name="Picture 65" descr="A picture containing text, vector graphics&#10;&#10;Description automatically generated">
                  <a:extLst>
                    <a:ext uri="{FF2B5EF4-FFF2-40B4-BE49-F238E27FC236}">
                      <a16:creationId xmlns:a16="http://schemas.microsoft.com/office/drawing/2014/main" id="{435C387C-AC7F-40BF-88FD-D6DF4B8B45C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428" t="30470" r="51973" b="28219"/>
                <a:stretch/>
              </p:blipFill>
              <p:spPr>
                <a:xfrm>
                  <a:off x="11445229" y="16216808"/>
                  <a:ext cx="4708904" cy="1635724"/>
                </a:xfrm>
                <a:prstGeom prst="rect">
                  <a:avLst/>
                </a:prstGeom>
              </p:spPr>
            </p:pic>
            <p:pic>
              <p:nvPicPr>
                <p:cNvPr id="67" name="Picture 66" descr="A picture containing text, vector graphics&#10;&#10;Description automatically generated">
                  <a:extLst>
                    <a:ext uri="{FF2B5EF4-FFF2-40B4-BE49-F238E27FC236}">
                      <a16:creationId xmlns:a16="http://schemas.microsoft.com/office/drawing/2014/main" id="{BE9ADAD1-6696-4B9F-968F-388D0279162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2546" t="30470" r="3593" b="28219"/>
                <a:stretch/>
              </p:blipFill>
              <p:spPr>
                <a:xfrm>
                  <a:off x="11464763" y="17977457"/>
                  <a:ext cx="4630992" cy="1635727"/>
                </a:xfrm>
                <a:prstGeom prst="rect">
                  <a:avLst/>
                </a:prstGeom>
              </p:spPr>
            </p:pic>
          </p:grp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B43337C5-624B-4837-B018-C60B11FF2A46}"/>
                  </a:ext>
                </a:extLst>
              </p:cNvPr>
              <p:cNvSpPr txBox="1"/>
              <p:nvPr/>
            </p:nvSpPr>
            <p:spPr>
              <a:xfrm>
                <a:off x="13234729" y="17348182"/>
                <a:ext cx="2453607" cy="6167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tx1"/>
                    </a:solidFill>
                    <a:latin typeface="Product Sans" panose="020B0403030502040203" pitchFamily="34" charset="0"/>
                    <a:ea typeface="Open Sans" pitchFamily="2" charset="0"/>
                    <a:cs typeface="Open Sans" pitchFamily="2" charset="0"/>
                  </a:rPr>
                  <a:t>Left</a:t>
                </a:r>
                <a:endParaRPr lang="en-AU" sz="2000" dirty="0">
                  <a:solidFill>
                    <a:schemeClr val="tx1"/>
                  </a:solidFill>
                  <a:latin typeface="Product Sans" panose="020B0403030502040203" pitchFamily="34" charset="0"/>
                  <a:ea typeface="Open Sans" pitchFamily="2" charset="0"/>
                  <a:cs typeface="Open Sans" pitchFamily="2" charset="0"/>
                </a:endParaRPr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911BEEA5-896C-40D6-9460-B1D9924D01CB}"/>
                  </a:ext>
                </a:extLst>
              </p:cNvPr>
              <p:cNvSpPr txBox="1"/>
              <p:nvPr/>
            </p:nvSpPr>
            <p:spPr>
              <a:xfrm>
                <a:off x="13345654" y="20445835"/>
                <a:ext cx="2453607" cy="6167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tx1"/>
                    </a:solidFill>
                    <a:latin typeface="Product Sans" panose="020B0403030502040203" pitchFamily="34" charset="0"/>
                    <a:ea typeface="Open Sans" pitchFamily="2" charset="0"/>
                    <a:cs typeface="Open Sans" pitchFamily="2" charset="0"/>
                  </a:rPr>
                  <a:t>Right</a:t>
                </a:r>
                <a:endParaRPr lang="en-AU" sz="2000" dirty="0">
                  <a:solidFill>
                    <a:schemeClr val="tx1"/>
                  </a:solidFill>
                  <a:latin typeface="Product Sans" panose="020B0403030502040203" pitchFamily="34" charset="0"/>
                  <a:ea typeface="Open Sans" pitchFamily="2" charset="0"/>
                  <a:cs typeface="Open Sans" pitchFamily="2" charset="0"/>
                </a:endParaRPr>
              </a:p>
            </p:txBody>
          </p: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4CD711EF-A077-4666-9A8B-352EAF34AD05}"/>
                </a:ext>
              </a:extLst>
            </p:cNvPr>
            <p:cNvGrpSpPr/>
            <p:nvPr/>
          </p:nvGrpSpPr>
          <p:grpSpPr>
            <a:xfrm>
              <a:off x="18879202" y="18541030"/>
              <a:ext cx="2727305" cy="1988623"/>
              <a:chOff x="18875346" y="16723756"/>
              <a:chExt cx="2727305" cy="1988623"/>
            </a:xfrm>
          </p:grpSpPr>
          <p:pic>
            <p:nvPicPr>
              <p:cNvPr id="59" name="Picture 58">
                <a:extLst>
                  <a:ext uri="{FF2B5EF4-FFF2-40B4-BE49-F238E27FC236}">
                    <a16:creationId xmlns:a16="http://schemas.microsoft.com/office/drawing/2014/main" id="{45227C79-2AD1-439F-9315-817C41D058A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328" t="51671" r="27061" b="3537"/>
              <a:stretch/>
            </p:blipFill>
            <p:spPr>
              <a:xfrm>
                <a:off x="19296715" y="16969560"/>
                <a:ext cx="1891432" cy="1742819"/>
              </a:xfrm>
              <a:prstGeom prst="rect">
                <a:avLst/>
              </a:prstGeom>
            </p:spPr>
          </p:pic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1505ED69-791D-4AD6-B0D0-6D187A22DA8D}"/>
                  </a:ext>
                </a:extLst>
              </p:cNvPr>
              <p:cNvSpPr txBox="1"/>
              <p:nvPr/>
            </p:nvSpPr>
            <p:spPr>
              <a:xfrm>
                <a:off x="18875346" y="16735470"/>
                <a:ext cx="1132263" cy="6167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tx1"/>
                    </a:solidFill>
                    <a:latin typeface="Product Sans" panose="020B0403030502040203" pitchFamily="34" charset="0"/>
                    <a:ea typeface="Open Sans" pitchFamily="2" charset="0"/>
                    <a:cs typeface="Open Sans" pitchFamily="2" charset="0"/>
                  </a:rPr>
                  <a:t>L</a:t>
                </a:r>
                <a:endParaRPr lang="en-AU" sz="2000" dirty="0">
                  <a:solidFill>
                    <a:schemeClr val="tx1"/>
                  </a:solidFill>
                  <a:latin typeface="Product Sans" panose="020B0403030502040203" pitchFamily="34" charset="0"/>
                  <a:ea typeface="Open Sans" pitchFamily="2" charset="0"/>
                  <a:cs typeface="Open Sans" pitchFamily="2" charset="0"/>
                </a:endParaRP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983487F8-52BE-4D06-8DEC-1D0F5A923294}"/>
                  </a:ext>
                </a:extLst>
              </p:cNvPr>
              <p:cNvSpPr txBox="1"/>
              <p:nvPr/>
            </p:nvSpPr>
            <p:spPr>
              <a:xfrm>
                <a:off x="20470388" y="16723756"/>
                <a:ext cx="1132263" cy="6167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tx1"/>
                    </a:solidFill>
                    <a:latin typeface="Product Sans" panose="020B0403030502040203" pitchFamily="34" charset="0"/>
                    <a:ea typeface="Open Sans" pitchFamily="2" charset="0"/>
                    <a:cs typeface="Open Sans" pitchFamily="2" charset="0"/>
                  </a:rPr>
                  <a:t>R</a:t>
                </a:r>
                <a:endParaRPr lang="en-AU" sz="2000" dirty="0">
                  <a:solidFill>
                    <a:schemeClr val="tx1"/>
                  </a:solidFill>
                  <a:latin typeface="Product Sans" panose="020B0403030502040203" pitchFamily="34" charset="0"/>
                  <a:ea typeface="Open Sans" pitchFamily="2" charset="0"/>
                  <a:cs typeface="Open Sans" pitchFamily="2" charset="0"/>
                </a:endParaRP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9441B2D7-2686-42E7-A16C-D72A3073FB8D}"/>
                  </a:ext>
                </a:extLst>
              </p:cNvPr>
              <p:cNvSpPr txBox="1"/>
              <p:nvPr/>
            </p:nvSpPr>
            <p:spPr>
              <a:xfrm>
                <a:off x="18875517" y="16737786"/>
                <a:ext cx="1132263" cy="6167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tx1"/>
                    </a:solidFill>
                    <a:latin typeface="Product Sans" panose="020B0403030502040203" pitchFamily="34" charset="0"/>
                    <a:ea typeface="Open Sans" pitchFamily="2" charset="0"/>
                    <a:cs typeface="Open Sans" pitchFamily="2" charset="0"/>
                  </a:rPr>
                  <a:t>L</a:t>
                </a:r>
                <a:endParaRPr lang="en-AU" sz="2000" dirty="0">
                  <a:solidFill>
                    <a:schemeClr val="tx1"/>
                  </a:solidFill>
                  <a:latin typeface="Product Sans" panose="020B0403030502040203" pitchFamily="34" charset="0"/>
                  <a:ea typeface="Open Sans" pitchFamily="2" charset="0"/>
                  <a:cs typeface="Open Sans" pitchFamily="2" charset="0"/>
                </a:endParaRPr>
              </a:p>
            </p:txBody>
          </p:sp>
        </p:grp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69085F88-46DC-4136-B9BC-8215385736C7}"/>
                </a:ext>
              </a:extLst>
            </p:cNvPr>
            <p:cNvSpPr txBox="1"/>
            <p:nvPr/>
          </p:nvSpPr>
          <p:spPr>
            <a:xfrm>
              <a:off x="15549400" y="19395501"/>
              <a:ext cx="1132263" cy="52186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latin typeface="Product Sans" panose="020B0403030502040203" pitchFamily="34" charset="0"/>
                  <a:ea typeface="Open Sans" pitchFamily="2" charset="0"/>
                  <a:cs typeface="Open Sans" pitchFamily="2" charset="0"/>
                </a:rPr>
                <a:t>1</a:t>
              </a:r>
              <a:endParaRPr lang="en-AU" sz="16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EDDE96A2-63D7-4D9A-9C88-77C9CF7497A3}"/>
                </a:ext>
              </a:extLst>
            </p:cNvPr>
            <p:cNvSpPr txBox="1"/>
            <p:nvPr/>
          </p:nvSpPr>
          <p:spPr>
            <a:xfrm>
              <a:off x="16265429" y="18861024"/>
              <a:ext cx="1132263" cy="52186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latin typeface="Product Sans" panose="020B0403030502040203" pitchFamily="34" charset="0"/>
                  <a:ea typeface="Open Sans" pitchFamily="2" charset="0"/>
                  <a:cs typeface="Open Sans" pitchFamily="2" charset="0"/>
                </a:rPr>
                <a:t>2</a:t>
              </a:r>
              <a:endParaRPr lang="en-AU" sz="16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9477F427-EA45-40BC-8D47-41B6AC6392A0}"/>
                </a:ext>
              </a:extLst>
            </p:cNvPr>
            <p:cNvSpPr txBox="1"/>
            <p:nvPr/>
          </p:nvSpPr>
          <p:spPr>
            <a:xfrm>
              <a:off x="16235045" y="20326937"/>
              <a:ext cx="1132263" cy="52186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latin typeface="Product Sans" panose="020B0403030502040203" pitchFamily="34" charset="0"/>
                  <a:ea typeface="Open Sans" pitchFamily="2" charset="0"/>
                  <a:cs typeface="Open Sans" pitchFamily="2" charset="0"/>
                </a:rPr>
                <a:t>3</a:t>
              </a:r>
              <a:endParaRPr lang="en-AU" sz="16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2623411E-4FD1-4F85-B747-F9917FF5CE83}"/>
                </a:ext>
              </a:extLst>
            </p:cNvPr>
            <p:cNvSpPr txBox="1"/>
            <p:nvPr/>
          </p:nvSpPr>
          <p:spPr>
            <a:xfrm>
              <a:off x="17238936" y="19523389"/>
              <a:ext cx="1132263" cy="52186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latin typeface="Product Sans" panose="020B0403030502040203" pitchFamily="34" charset="0"/>
                  <a:ea typeface="Open Sans" pitchFamily="2" charset="0"/>
                  <a:cs typeface="Open Sans" pitchFamily="2" charset="0"/>
                </a:rPr>
                <a:t>4</a:t>
              </a:r>
              <a:endParaRPr lang="en-AU" sz="16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A4E59DF2-B4F6-45B8-82E0-D1F67911A428}"/>
                </a:ext>
              </a:extLst>
            </p:cNvPr>
            <p:cNvSpPr txBox="1"/>
            <p:nvPr/>
          </p:nvSpPr>
          <p:spPr>
            <a:xfrm>
              <a:off x="19814385" y="20268131"/>
              <a:ext cx="1132263" cy="52186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latin typeface="Product Sans" panose="020B0403030502040203" pitchFamily="34" charset="0"/>
                  <a:ea typeface="Open Sans" pitchFamily="2" charset="0"/>
                  <a:cs typeface="Open Sans" pitchFamily="2" charset="0"/>
                </a:rPr>
                <a:t>5</a:t>
              </a:r>
              <a:endParaRPr lang="en-AU" sz="16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endParaRP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7150BEC4-BADB-4B9F-99E1-0158AAF9021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04165" y="875889"/>
            <a:ext cx="2496422" cy="5912578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4F039E33-AAA5-4D75-8FA3-AF5D07C5DEA0}"/>
              </a:ext>
            </a:extLst>
          </p:cNvPr>
          <p:cNvSpPr/>
          <p:nvPr/>
        </p:nvSpPr>
        <p:spPr>
          <a:xfrm>
            <a:off x="580284" y="1618321"/>
            <a:ext cx="976461" cy="976461"/>
          </a:xfrm>
          <a:prstGeom prst="rect">
            <a:avLst/>
          </a:prstGeom>
          <a:solidFill>
            <a:srgbClr val="F2F2F2"/>
          </a:solidFill>
          <a:ln w="28575">
            <a:solidFill>
              <a:srgbClr val="F02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10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BF21D40-FB9B-434F-A369-203728CE65F3}"/>
              </a:ext>
            </a:extLst>
          </p:cNvPr>
          <p:cNvSpPr/>
          <p:nvPr/>
        </p:nvSpPr>
        <p:spPr>
          <a:xfrm>
            <a:off x="703526" y="1754881"/>
            <a:ext cx="976461" cy="976461"/>
          </a:xfrm>
          <a:prstGeom prst="rect">
            <a:avLst/>
          </a:prstGeom>
          <a:solidFill>
            <a:srgbClr val="F2F2F2"/>
          </a:solidFill>
          <a:ln w="28575">
            <a:solidFill>
              <a:srgbClr val="F02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10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DA061ACB-5022-42BD-A0AD-CF7CF15BC86A}"/>
              </a:ext>
            </a:extLst>
          </p:cNvPr>
          <p:cNvSpPr/>
          <p:nvPr/>
        </p:nvSpPr>
        <p:spPr>
          <a:xfrm>
            <a:off x="852122" y="1890059"/>
            <a:ext cx="976461" cy="976461"/>
          </a:xfrm>
          <a:prstGeom prst="rect">
            <a:avLst/>
          </a:prstGeom>
          <a:solidFill>
            <a:srgbClr val="F2F2F2"/>
          </a:solidFill>
          <a:ln w="28575">
            <a:solidFill>
              <a:srgbClr val="F02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100"/>
          </a:p>
        </p:txBody>
      </p:sp>
      <p:graphicFrame>
        <p:nvGraphicFramePr>
          <p:cNvPr id="40" name="Table 27">
            <a:extLst>
              <a:ext uri="{FF2B5EF4-FFF2-40B4-BE49-F238E27FC236}">
                <a16:creationId xmlns:a16="http://schemas.microsoft.com/office/drawing/2014/main" id="{DB2E0747-98C5-436B-A9AB-96F762204A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2125306"/>
              </p:ext>
            </p:extLst>
          </p:nvPr>
        </p:nvGraphicFramePr>
        <p:xfrm>
          <a:off x="990390" y="2043572"/>
          <a:ext cx="972590" cy="9732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518">
                  <a:extLst>
                    <a:ext uri="{9D8B030D-6E8A-4147-A177-3AD203B41FA5}">
                      <a16:colId xmlns:a16="http://schemas.microsoft.com/office/drawing/2014/main" val="1063832990"/>
                    </a:ext>
                  </a:extLst>
                </a:gridCol>
                <a:gridCol w="194518">
                  <a:extLst>
                    <a:ext uri="{9D8B030D-6E8A-4147-A177-3AD203B41FA5}">
                      <a16:colId xmlns:a16="http://schemas.microsoft.com/office/drawing/2014/main" val="2630756239"/>
                    </a:ext>
                  </a:extLst>
                </a:gridCol>
                <a:gridCol w="194518">
                  <a:extLst>
                    <a:ext uri="{9D8B030D-6E8A-4147-A177-3AD203B41FA5}">
                      <a16:colId xmlns:a16="http://schemas.microsoft.com/office/drawing/2014/main" val="717389419"/>
                    </a:ext>
                  </a:extLst>
                </a:gridCol>
                <a:gridCol w="194518">
                  <a:extLst>
                    <a:ext uri="{9D8B030D-6E8A-4147-A177-3AD203B41FA5}">
                      <a16:colId xmlns:a16="http://schemas.microsoft.com/office/drawing/2014/main" val="2955863827"/>
                    </a:ext>
                  </a:extLst>
                </a:gridCol>
                <a:gridCol w="194518">
                  <a:extLst>
                    <a:ext uri="{9D8B030D-6E8A-4147-A177-3AD203B41FA5}">
                      <a16:colId xmlns:a16="http://schemas.microsoft.com/office/drawing/2014/main" val="3780822076"/>
                    </a:ext>
                  </a:extLst>
                </a:gridCol>
              </a:tblGrid>
              <a:tr h="194654"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3276421"/>
                  </a:ext>
                </a:extLst>
              </a:tr>
              <a:tr h="194654"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2730118"/>
                  </a:ext>
                </a:extLst>
              </a:tr>
              <a:tr h="194654">
                <a:tc>
                  <a:txBody>
                    <a:bodyPr/>
                    <a:lstStyle/>
                    <a:p>
                      <a:endParaRPr lang="en-AU" sz="110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4142268"/>
                  </a:ext>
                </a:extLst>
              </a:tr>
              <a:tr h="194654"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328191"/>
                  </a:ext>
                </a:extLst>
              </a:tr>
              <a:tr h="194654"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4128390"/>
                  </a:ext>
                </a:extLst>
              </a:tr>
            </a:tbl>
          </a:graphicData>
        </a:graphic>
      </p:graphicFrame>
      <p:sp>
        <p:nvSpPr>
          <p:cNvPr id="41" name="Rectangle 40">
            <a:extLst>
              <a:ext uri="{FF2B5EF4-FFF2-40B4-BE49-F238E27FC236}">
                <a16:creationId xmlns:a16="http://schemas.microsoft.com/office/drawing/2014/main" id="{BBE0A605-0061-424C-A183-8346C3E0DE7D}"/>
              </a:ext>
            </a:extLst>
          </p:cNvPr>
          <p:cNvSpPr/>
          <p:nvPr/>
        </p:nvSpPr>
        <p:spPr>
          <a:xfrm>
            <a:off x="983330" y="2039500"/>
            <a:ext cx="983974" cy="983974"/>
          </a:xfrm>
          <a:prstGeom prst="rect">
            <a:avLst/>
          </a:prstGeom>
          <a:noFill/>
          <a:ln w="28575">
            <a:solidFill>
              <a:srgbClr val="F02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100"/>
          </a:p>
        </p:txBody>
      </p:sp>
      <p:sp>
        <p:nvSpPr>
          <p:cNvPr id="42" name="Right Bracket 41">
            <a:extLst>
              <a:ext uri="{FF2B5EF4-FFF2-40B4-BE49-F238E27FC236}">
                <a16:creationId xmlns:a16="http://schemas.microsoft.com/office/drawing/2014/main" id="{862D1755-3B6A-4B34-8FBD-7E83FDA1B425}"/>
              </a:ext>
            </a:extLst>
          </p:cNvPr>
          <p:cNvSpPr/>
          <p:nvPr/>
        </p:nvSpPr>
        <p:spPr>
          <a:xfrm rot="19021902">
            <a:off x="1795732" y="1507155"/>
            <a:ext cx="45719" cy="553269"/>
          </a:xfrm>
          <a:prstGeom prst="rightBracket">
            <a:avLst>
              <a:gd name="adj" fmla="val 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 sz="110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A4C6473-551A-42C3-81BE-36E412EEB322}"/>
              </a:ext>
            </a:extLst>
          </p:cNvPr>
          <p:cNvSpPr txBox="1"/>
          <p:nvPr/>
        </p:nvSpPr>
        <p:spPr>
          <a:xfrm>
            <a:off x="1873150" y="1350988"/>
            <a:ext cx="128874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Brain </a:t>
            </a:r>
          </a:p>
          <a:p>
            <a:r>
              <a:rPr lang="en-US" sz="14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Regions 1-82</a:t>
            </a:r>
            <a:endParaRPr lang="en-AU" sz="1400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2D180627-53EB-4210-9799-9ED7C824A2D6}"/>
              </a:ext>
            </a:extLst>
          </p:cNvPr>
          <p:cNvCxnSpPr>
            <a:cxnSpLocks/>
          </p:cNvCxnSpPr>
          <p:nvPr/>
        </p:nvCxnSpPr>
        <p:spPr>
          <a:xfrm>
            <a:off x="984040" y="3126829"/>
            <a:ext cx="102339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8DC5C87D-2000-4530-98F5-0C7BB1384F22}"/>
              </a:ext>
            </a:extLst>
          </p:cNvPr>
          <p:cNvCxnSpPr>
            <a:cxnSpLocks/>
          </p:cNvCxnSpPr>
          <p:nvPr/>
        </p:nvCxnSpPr>
        <p:spPr>
          <a:xfrm>
            <a:off x="2086941" y="2032570"/>
            <a:ext cx="0" cy="99090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CDE21A63-A422-47CF-8229-C795B61D8930}"/>
              </a:ext>
            </a:extLst>
          </p:cNvPr>
          <p:cNvSpPr txBox="1"/>
          <p:nvPr/>
        </p:nvSpPr>
        <p:spPr>
          <a:xfrm>
            <a:off x="596710" y="3156775"/>
            <a:ext cx="22033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Univariate features (22)</a:t>
            </a:r>
            <a:endParaRPr lang="en-AU" sz="1400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19B1D3DB-CB24-4F28-8CFC-45090B69CE29}"/>
              </a:ext>
            </a:extLst>
          </p:cNvPr>
          <p:cNvSpPr txBox="1"/>
          <p:nvPr/>
        </p:nvSpPr>
        <p:spPr>
          <a:xfrm>
            <a:off x="2104843" y="2350551"/>
            <a:ext cx="150516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Subjects (165)</a:t>
            </a:r>
            <a:endParaRPr lang="en-AU" sz="1400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EC284E-2023-4733-8941-2C889F9BE7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B02F8-E519-4AA4-8330-31B4BA7144F5}" type="slidenum">
              <a:rPr lang="en-AU" smtClean="0"/>
              <a:t>11</a:t>
            </a:fld>
            <a:endParaRPr lang="en-AU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0D9856F-69F3-4B63-9CF2-CABDEDA5F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CNS 2022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004995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45D3B530-E470-4004-A89B-0250C375B21F}"/>
              </a:ext>
            </a:extLst>
          </p:cNvPr>
          <p:cNvGrpSpPr/>
          <p:nvPr/>
        </p:nvGrpSpPr>
        <p:grpSpPr>
          <a:xfrm>
            <a:off x="317797" y="3979348"/>
            <a:ext cx="3498881" cy="1934250"/>
            <a:chOff x="336716" y="1648017"/>
            <a:chExt cx="3022402" cy="1670843"/>
          </a:xfrm>
        </p:grpSpPr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071F4834-8BC6-4C13-A546-FEAA17D4E0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36716" y="1648017"/>
              <a:ext cx="2506264" cy="1670843"/>
            </a:xfrm>
            <a:prstGeom prst="rect">
              <a:avLst/>
            </a:prstGeom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1C9FCD7-425F-4554-AFBA-87518EFCCC3C}"/>
                </a:ext>
              </a:extLst>
            </p:cNvPr>
            <p:cNvSpPr txBox="1"/>
            <p:nvPr/>
          </p:nvSpPr>
          <p:spPr>
            <a:xfrm>
              <a:off x="2356016" y="2675444"/>
              <a:ext cx="1003102" cy="34562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 dirty="0">
                  <a:solidFill>
                    <a:schemeClr val="tx1"/>
                  </a:solidFill>
                  <a:latin typeface="Product Sans" panose="020B0403030502040203" pitchFamily="34" charset="0"/>
                  <a:ea typeface="Open Sans" pitchFamily="2" charset="0"/>
                  <a:cs typeface="Open Sans" pitchFamily="2" charset="0"/>
                </a:rPr>
                <a:t>BH-adjusted p&lt;0.05</a:t>
              </a:r>
              <a:endParaRPr lang="en-AU" sz="10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endParaRPr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3E3C9F07-7D8F-4408-A3A3-F8D3B13119CB}"/>
                </a:ext>
              </a:extLst>
            </p:cNvPr>
            <p:cNvCxnSpPr>
              <a:cxnSpLocks/>
            </p:cNvCxnSpPr>
            <p:nvPr/>
          </p:nvCxnSpPr>
          <p:spPr>
            <a:xfrm>
              <a:off x="2356016" y="2688375"/>
              <a:ext cx="0" cy="398777"/>
            </a:xfrm>
            <a:prstGeom prst="line">
              <a:avLst/>
            </a:prstGeom>
            <a:ln w="2857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B3F99BC-6D8D-49ED-9C4E-C9797E9AD7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6086"/>
            <a:ext cx="12192000" cy="1010327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latin typeface="Product Sans" panose="020B0403030502040203" pitchFamily="34" charset="0"/>
                <a:cs typeface="Rod" panose="02030509050101010101" pitchFamily="49" charset="-79"/>
              </a:rPr>
              <a:t>Two TS features show globally altered properties in schizophrenia</a:t>
            </a:r>
            <a:endParaRPr lang="en-AU" sz="3200" dirty="0">
              <a:latin typeface="Product Sans" panose="020B0403030502040203" pitchFamily="34" charset="0"/>
              <a:cs typeface="Rod" panose="02030509050101010101" pitchFamily="49" charset="-79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50BEC4-BADB-4B9F-99E1-0158AAF902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74799" y="963345"/>
            <a:ext cx="2874676" cy="5226683"/>
          </a:xfrm>
          <a:prstGeom prst="rect">
            <a:avLst/>
          </a:prstGeom>
        </p:spPr>
      </p:pic>
      <p:sp>
        <p:nvSpPr>
          <p:cNvPr id="85" name="TextBox 84">
            <a:extLst>
              <a:ext uri="{FF2B5EF4-FFF2-40B4-BE49-F238E27FC236}">
                <a16:creationId xmlns:a16="http://schemas.microsoft.com/office/drawing/2014/main" id="{D1ADBCA0-989F-4D83-9FA4-EB835FB30D53}"/>
              </a:ext>
            </a:extLst>
          </p:cNvPr>
          <p:cNvSpPr txBox="1"/>
          <p:nvPr/>
        </p:nvSpPr>
        <p:spPr>
          <a:xfrm>
            <a:off x="6897565" y="1413793"/>
            <a:ext cx="44879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2/22 univariate TS features significant:</a:t>
            </a:r>
            <a:endParaRPr lang="en-US" dirty="0"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1BE16CD-65AD-4268-B962-4DBC9206E6E7}"/>
              </a:ext>
            </a:extLst>
          </p:cNvPr>
          <p:cNvGrpSpPr/>
          <p:nvPr/>
        </p:nvGrpSpPr>
        <p:grpSpPr>
          <a:xfrm>
            <a:off x="6983093" y="4244965"/>
            <a:ext cx="4999869" cy="1424398"/>
            <a:chOff x="7019305" y="1587687"/>
            <a:chExt cx="4999869" cy="1424398"/>
          </a:xfrm>
        </p:grpSpPr>
        <p:pic>
          <p:nvPicPr>
            <p:cNvPr id="86" name="Picture 2">
              <a:extLst>
                <a:ext uri="{FF2B5EF4-FFF2-40B4-BE49-F238E27FC236}">
                  <a16:creationId xmlns:a16="http://schemas.microsoft.com/office/drawing/2014/main" id="{F2F548C8-04FB-4E24-8126-B823E43BE4F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23698" b="66146" l="22355" r="52161">
                          <a14:foregroundMark x1="23621" y1="37500" x2="23621" y2="38802"/>
                          <a14:foregroundMark x1="22429" y1="38802" x2="22504" y2="39323"/>
                          <a14:foregroundMark x1="39344" y1="66146" x2="39344" y2="66146"/>
                          <a14:foregroundMark x1="39344" y1="66146" x2="39344" y2="66146"/>
                          <a14:foregroundMark x1="49627" y1="38021" x2="49702" y2="38021"/>
                          <a14:foregroundMark x1="50969" y1="36979" x2="50969" y2="36979"/>
                          <a14:foregroundMark x1="52161" y1="34896" x2="52161" y2="35156"/>
                          <a14:backgroundMark x1="35991" y1="35677" x2="35991" y2="35677"/>
                          <a14:backgroundMark x1="40462" y1="54167" x2="40462" y2="5442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370" t="18878" r="47016" b="28869"/>
            <a:stretch/>
          </p:blipFill>
          <p:spPr bwMode="auto">
            <a:xfrm>
              <a:off x="8299478" y="1587687"/>
              <a:ext cx="1899498" cy="8351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F12E9481-9317-413D-9345-4FD8BDF9775B}"/>
                </a:ext>
              </a:extLst>
            </p:cNvPr>
            <p:cNvSpPr txBox="1"/>
            <p:nvPr/>
          </p:nvSpPr>
          <p:spPr>
            <a:xfrm>
              <a:off x="7019305" y="2427310"/>
              <a:ext cx="4999869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dirty="0">
                  <a:solidFill>
                    <a:schemeClr val="tx1"/>
                  </a:solidFill>
                  <a:latin typeface="Product Sans" panose="020B0403030502040203" pitchFamily="34" charset="0"/>
                  <a:ea typeface="Open Sans" pitchFamily="2" charset="0"/>
                  <a:cs typeface="Open Sans" pitchFamily="2" charset="0"/>
                </a:rPr>
                <a:t>CO_HistogramAMI_even_2_5:</a:t>
              </a:r>
              <a:r>
                <a:rPr lang="en-US" sz="1600" b="1" dirty="0">
                  <a:solidFill>
                    <a:schemeClr val="tx1"/>
                  </a:solidFill>
                  <a:latin typeface="Product Sans" panose="020B0403030502040203" pitchFamily="34" charset="0"/>
                  <a:ea typeface="Open Sans" pitchFamily="2" charset="0"/>
                  <a:cs typeface="Open Sans" pitchFamily="2" charset="0"/>
                </a:rPr>
                <a:t> Nonlinear autocorrelation function </a:t>
              </a:r>
              <a:r>
                <a:rPr lang="en-US" sz="1600" dirty="0">
                  <a:solidFill>
                    <a:schemeClr val="tx1"/>
                  </a:solidFill>
                  <a:latin typeface="Product Sans" panose="020B0403030502040203" pitchFamily="34" charset="0"/>
                  <a:ea typeface="Open Sans" pitchFamily="2" charset="0"/>
                  <a:cs typeface="Open Sans" pitchFamily="2" charset="0"/>
                </a:rPr>
                <a:t>with bins of 5 at lag </a:t>
              </a:r>
              <a:r>
                <a:rPr lang="el-GR" sz="1600" dirty="0">
                  <a:solidFill>
                    <a:schemeClr val="tx1"/>
                  </a:solidFill>
                  <a:latin typeface="Product Sans" panose="020B0403030502040203" pitchFamily="34" charset="0"/>
                  <a:ea typeface="Open Sans" pitchFamily="2" charset="0"/>
                  <a:cs typeface="Open Sans" pitchFamily="2" charset="0"/>
                </a:rPr>
                <a:t>τ = 2 </a:t>
              </a:r>
              <a:endParaRPr lang="en-US" sz="16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A471F3DD-2C47-4003-9975-8D8A11663D1F}"/>
              </a:ext>
            </a:extLst>
          </p:cNvPr>
          <p:cNvGrpSpPr/>
          <p:nvPr/>
        </p:nvGrpSpPr>
        <p:grpSpPr>
          <a:xfrm>
            <a:off x="6983093" y="2183122"/>
            <a:ext cx="4841395" cy="1639433"/>
            <a:chOff x="7032808" y="4865038"/>
            <a:chExt cx="4841395" cy="1639433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593BDD59-112E-4EC7-8F5A-7E84BCD4E766}"/>
                </a:ext>
              </a:extLst>
            </p:cNvPr>
            <p:cNvGrpSpPr/>
            <p:nvPr/>
          </p:nvGrpSpPr>
          <p:grpSpPr>
            <a:xfrm>
              <a:off x="8157136" y="4865038"/>
              <a:ext cx="2202922" cy="1087608"/>
              <a:chOff x="10150814" y="4824863"/>
              <a:chExt cx="2202922" cy="1087608"/>
            </a:xfrm>
          </p:grpSpPr>
          <p:pic>
            <p:nvPicPr>
              <p:cNvPr id="95" name="Picture 12">
                <a:extLst>
                  <a:ext uri="{FF2B5EF4-FFF2-40B4-BE49-F238E27FC236}">
                    <a16:creationId xmlns:a16="http://schemas.microsoft.com/office/drawing/2014/main" id="{F1B9769D-A9AB-456D-A569-DB81B3BA592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8097" b="37074" l="36194" r="95821">
                            <a14:foregroundMark x1="95746" y1="19886" x2="95821" y2="20739"/>
                            <a14:foregroundMark x1="95000" y1="37074" x2="95075" y2="35795"/>
                            <a14:foregroundMark x1="95373" y1="13494" x2="95149" y2="8097"/>
                            <a14:foregroundMark x1="36194" y1="22727" x2="36269" y2="21307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666" t="5934" r="2688" b="61559"/>
              <a:stretch/>
            </p:blipFill>
            <p:spPr bwMode="auto">
              <a:xfrm>
                <a:off x="10769661" y="4824863"/>
                <a:ext cx="1422339" cy="38775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6" name="Picture 12">
                <a:extLst>
                  <a:ext uri="{FF2B5EF4-FFF2-40B4-BE49-F238E27FC236}">
                    <a16:creationId xmlns:a16="http://schemas.microsoft.com/office/drawing/2014/main" id="{8DB2AF56-D3D8-4D91-AED4-5F4D2F793DD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9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62074" b="88636" l="40821" r="90224">
                            <a14:foregroundMark x1="80373" y1="82955" x2="80000" y2="86080"/>
                            <a14:foregroundMark x1="77090" y1="88068" x2="77090" y2="88068"/>
                            <a14:foregroundMark x1="75597" y1="83665" x2="76119" y2="85795"/>
                            <a14:foregroundMark x1="81045" y1="80540" x2="80448" y2="81108"/>
                            <a14:foregroundMark x1="84627" y1="87216" x2="85448" y2="87784"/>
                            <a14:foregroundMark x1="82612" y1="87216" x2="83582" y2="88636"/>
                            <a14:foregroundMark x1="83582" y1="82813" x2="83582" y2="82813"/>
                            <a14:foregroundMark x1="79627" y1="72159" x2="79627" y2="71733"/>
                            <a14:foregroundMark x1="80672" y1="74858" x2="80672" y2="74574"/>
                            <a14:foregroundMark x1="83507" y1="81534" x2="83507" y2="81534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665" t="58954" r="3561" b="9204"/>
              <a:stretch/>
            </p:blipFill>
            <p:spPr bwMode="auto">
              <a:xfrm>
                <a:off x="10761256" y="5183718"/>
                <a:ext cx="1402538" cy="37980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97" name="Oval 96">
                <a:extLst>
                  <a:ext uri="{FF2B5EF4-FFF2-40B4-BE49-F238E27FC236}">
                    <a16:creationId xmlns:a16="http://schemas.microsoft.com/office/drawing/2014/main" id="{AE1BBB19-5D02-427E-A829-40515EF5CEB4}"/>
                  </a:ext>
                </a:extLst>
              </p:cNvPr>
              <p:cNvSpPr/>
              <p:nvPr/>
            </p:nvSpPr>
            <p:spPr>
              <a:xfrm>
                <a:off x="11756490" y="5474125"/>
                <a:ext cx="70639" cy="71964"/>
              </a:xfrm>
              <a:prstGeom prst="ellipse">
                <a:avLst/>
              </a:prstGeom>
              <a:solidFill>
                <a:srgbClr val="F8234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sz="1200"/>
              </a:p>
            </p:txBody>
          </p:sp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281B566D-9DE9-443B-8D96-6C08667BED67}"/>
                  </a:ext>
                </a:extLst>
              </p:cNvPr>
              <p:cNvSpPr txBox="1"/>
              <p:nvPr/>
            </p:nvSpPr>
            <p:spPr>
              <a:xfrm>
                <a:off x="10150814" y="4845698"/>
                <a:ext cx="662096" cy="2159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  <a:latin typeface="Product Sans" panose="020B0403030502040203" pitchFamily="34" charset="0"/>
                    <a:ea typeface="Open Sans" pitchFamily="2" charset="0"/>
                    <a:cs typeface="Open Sans" pitchFamily="2" charset="0"/>
                  </a:rPr>
                  <a:t>TS</a:t>
                </a:r>
                <a:endParaRPr lang="en-AU" dirty="0">
                  <a:solidFill>
                    <a:schemeClr val="tx1"/>
                  </a:solidFill>
                  <a:latin typeface="Product Sans" panose="020B0403030502040203" pitchFamily="34" charset="0"/>
                  <a:ea typeface="Open Sans" pitchFamily="2" charset="0"/>
                  <a:cs typeface="Open Sans" pitchFamily="2" charset="0"/>
                </a:endParaRPr>
              </a:p>
            </p:txBody>
          </p:sp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080C7D63-3A12-4FDB-B3A0-369DA3D4E251}"/>
                  </a:ext>
                </a:extLst>
              </p:cNvPr>
              <p:cNvSpPr txBox="1"/>
              <p:nvPr/>
            </p:nvSpPr>
            <p:spPr>
              <a:xfrm>
                <a:off x="10184694" y="5289796"/>
                <a:ext cx="662096" cy="2159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  <a:latin typeface="Product Sans" panose="020B0403030502040203" pitchFamily="34" charset="0"/>
                    <a:ea typeface="Open Sans" pitchFamily="2" charset="0"/>
                    <a:cs typeface="Open Sans" pitchFamily="2" charset="0"/>
                  </a:rPr>
                  <a:t>PSD</a:t>
                </a:r>
                <a:endParaRPr lang="en-AU" dirty="0">
                  <a:solidFill>
                    <a:schemeClr val="tx1"/>
                  </a:solidFill>
                  <a:latin typeface="Product Sans" panose="020B0403030502040203" pitchFamily="34" charset="0"/>
                  <a:ea typeface="Open Sans" pitchFamily="2" charset="0"/>
                  <a:cs typeface="Open Sans" pitchFamily="2" charset="0"/>
                </a:endParaRPr>
              </a:p>
            </p:txBody>
          </p:sp>
          <p:cxnSp>
            <p:nvCxnSpPr>
              <p:cNvPr id="100" name="Straight Arrow Connector 99">
                <a:extLst>
                  <a:ext uri="{FF2B5EF4-FFF2-40B4-BE49-F238E27FC236}">
                    <a16:creationId xmlns:a16="http://schemas.microsoft.com/office/drawing/2014/main" id="{C594F9E5-5AAC-4E95-AD79-4163585C893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1827129" y="5586371"/>
                <a:ext cx="526607" cy="32610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24237901-CAFF-48FB-9E19-9F9D4166DE3A}"/>
                </a:ext>
              </a:extLst>
            </p:cNvPr>
            <p:cNvSpPr txBox="1"/>
            <p:nvPr/>
          </p:nvSpPr>
          <p:spPr>
            <a:xfrm>
              <a:off x="7032808" y="5919696"/>
              <a:ext cx="4841395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dirty="0" err="1">
                  <a:solidFill>
                    <a:schemeClr val="tx1"/>
                  </a:solidFill>
                  <a:latin typeface="Product Sans" panose="020B0403030502040203" pitchFamily="34" charset="0"/>
                  <a:ea typeface="Open Sans" pitchFamily="2" charset="0"/>
                  <a:cs typeface="Open Sans" pitchFamily="2" charset="0"/>
                </a:rPr>
                <a:t>SP_Summaries_welch_rect_centroid</a:t>
              </a:r>
              <a:r>
                <a:rPr lang="en-US" sz="1600" dirty="0">
                  <a:latin typeface="Product Sans" panose="020B0403030502040203" pitchFamily="34" charset="0"/>
                  <a:ea typeface="Open Sans" pitchFamily="2" charset="0"/>
                  <a:cs typeface="Open Sans" pitchFamily="2" charset="0"/>
                </a:rPr>
                <a:t>:</a:t>
              </a:r>
              <a:r>
                <a:rPr lang="en-US" sz="1600" b="1" dirty="0">
                  <a:latin typeface="Product Sans" panose="020B0403030502040203" pitchFamily="34" charset="0"/>
                  <a:ea typeface="Open Sans" pitchFamily="2" charset="0"/>
                  <a:cs typeface="Open Sans" pitchFamily="2" charset="0"/>
                </a:rPr>
                <a:t> Centroid</a:t>
              </a:r>
              <a:r>
                <a:rPr lang="en-US" sz="1600" dirty="0">
                  <a:latin typeface="Product Sans" panose="020B0403030502040203" pitchFamily="34" charset="0"/>
                  <a:ea typeface="Open Sans" pitchFamily="2" charset="0"/>
                  <a:cs typeface="Open Sans" pitchFamily="2" charset="0"/>
                </a:rPr>
                <a:t> of the Welch-estimated </a:t>
              </a:r>
              <a:r>
                <a:rPr lang="en-US" sz="1600" b="1" dirty="0">
                  <a:latin typeface="Product Sans" panose="020B0403030502040203" pitchFamily="34" charset="0"/>
                  <a:ea typeface="Open Sans" pitchFamily="2" charset="0"/>
                  <a:cs typeface="Open Sans" pitchFamily="2" charset="0"/>
                </a:rPr>
                <a:t>power spectral density (PSD)</a:t>
              </a:r>
              <a:endParaRPr lang="en-US" sz="1600" b="1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endParaRPr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7B1BBCA2-0057-4AFE-9D7B-D40673A6483C}"/>
              </a:ext>
            </a:extLst>
          </p:cNvPr>
          <p:cNvSpPr/>
          <p:nvPr/>
        </p:nvSpPr>
        <p:spPr>
          <a:xfrm>
            <a:off x="581636" y="1625728"/>
            <a:ext cx="976461" cy="976461"/>
          </a:xfrm>
          <a:prstGeom prst="rect">
            <a:avLst/>
          </a:prstGeom>
          <a:solidFill>
            <a:srgbClr val="F2F2F2"/>
          </a:solidFill>
          <a:ln w="28575">
            <a:solidFill>
              <a:srgbClr val="5C8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10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FDB9B83-B8DF-49E5-B6FE-435A0DF56F84}"/>
              </a:ext>
            </a:extLst>
          </p:cNvPr>
          <p:cNvSpPr/>
          <p:nvPr/>
        </p:nvSpPr>
        <p:spPr>
          <a:xfrm>
            <a:off x="704878" y="1762288"/>
            <a:ext cx="976461" cy="976461"/>
          </a:xfrm>
          <a:prstGeom prst="rect">
            <a:avLst/>
          </a:prstGeom>
          <a:solidFill>
            <a:srgbClr val="F2F2F2"/>
          </a:solidFill>
          <a:ln w="28575">
            <a:solidFill>
              <a:srgbClr val="5C8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10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D3EAE18-841B-40DD-8C1B-03198E2F37E0}"/>
              </a:ext>
            </a:extLst>
          </p:cNvPr>
          <p:cNvSpPr/>
          <p:nvPr/>
        </p:nvSpPr>
        <p:spPr>
          <a:xfrm>
            <a:off x="853474" y="1897466"/>
            <a:ext cx="976461" cy="976461"/>
          </a:xfrm>
          <a:prstGeom prst="rect">
            <a:avLst/>
          </a:prstGeom>
          <a:solidFill>
            <a:srgbClr val="F2F2F2"/>
          </a:solidFill>
          <a:ln w="28575">
            <a:solidFill>
              <a:srgbClr val="5C8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100"/>
          </a:p>
        </p:txBody>
      </p:sp>
      <p:graphicFrame>
        <p:nvGraphicFramePr>
          <p:cNvPr id="36" name="Table 27">
            <a:extLst>
              <a:ext uri="{FF2B5EF4-FFF2-40B4-BE49-F238E27FC236}">
                <a16:creationId xmlns:a16="http://schemas.microsoft.com/office/drawing/2014/main" id="{0354DFDB-DBC4-4380-9849-8703B5C854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7733797"/>
              </p:ext>
            </p:extLst>
          </p:nvPr>
        </p:nvGraphicFramePr>
        <p:xfrm>
          <a:off x="991742" y="2050979"/>
          <a:ext cx="972590" cy="9732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518">
                  <a:extLst>
                    <a:ext uri="{9D8B030D-6E8A-4147-A177-3AD203B41FA5}">
                      <a16:colId xmlns:a16="http://schemas.microsoft.com/office/drawing/2014/main" val="1063832990"/>
                    </a:ext>
                  </a:extLst>
                </a:gridCol>
                <a:gridCol w="194518">
                  <a:extLst>
                    <a:ext uri="{9D8B030D-6E8A-4147-A177-3AD203B41FA5}">
                      <a16:colId xmlns:a16="http://schemas.microsoft.com/office/drawing/2014/main" val="2630756239"/>
                    </a:ext>
                  </a:extLst>
                </a:gridCol>
                <a:gridCol w="194518">
                  <a:extLst>
                    <a:ext uri="{9D8B030D-6E8A-4147-A177-3AD203B41FA5}">
                      <a16:colId xmlns:a16="http://schemas.microsoft.com/office/drawing/2014/main" val="717389419"/>
                    </a:ext>
                  </a:extLst>
                </a:gridCol>
                <a:gridCol w="194518">
                  <a:extLst>
                    <a:ext uri="{9D8B030D-6E8A-4147-A177-3AD203B41FA5}">
                      <a16:colId xmlns:a16="http://schemas.microsoft.com/office/drawing/2014/main" val="2955863827"/>
                    </a:ext>
                  </a:extLst>
                </a:gridCol>
                <a:gridCol w="194518">
                  <a:extLst>
                    <a:ext uri="{9D8B030D-6E8A-4147-A177-3AD203B41FA5}">
                      <a16:colId xmlns:a16="http://schemas.microsoft.com/office/drawing/2014/main" val="3780822076"/>
                    </a:ext>
                  </a:extLst>
                </a:gridCol>
              </a:tblGrid>
              <a:tr h="194654"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3276421"/>
                  </a:ext>
                </a:extLst>
              </a:tr>
              <a:tr h="194654"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2730118"/>
                  </a:ext>
                </a:extLst>
              </a:tr>
              <a:tr h="194654">
                <a:tc>
                  <a:txBody>
                    <a:bodyPr/>
                    <a:lstStyle/>
                    <a:p>
                      <a:endParaRPr lang="en-AU" sz="110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4142268"/>
                  </a:ext>
                </a:extLst>
              </a:tr>
              <a:tr h="194654"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328191"/>
                  </a:ext>
                </a:extLst>
              </a:tr>
              <a:tr h="194654"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4128390"/>
                  </a:ext>
                </a:extLst>
              </a:tr>
            </a:tbl>
          </a:graphicData>
        </a:graphic>
      </p:graphicFrame>
      <p:sp>
        <p:nvSpPr>
          <p:cNvPr id="37" name="Rectangle 36">
            <a:extLst>
              <a:ext uri="{FF2B5EF4-FFF2-40B4-BE49-F238E27FC236}">
                <a16:creationId xmlns:a16="http://schemas.microsoft.com/office/drawing/2014/main" id="{C49FFEE9-60CF-4E30-8110-E021BE56917E}"/>
              </a:ext>
            </a:extLst>
          </p:cNvPr>
          <p:cNvSpPr/>
          <p:nvPr/>
        </p:nvSpPr>
        <p:spPr>
          <a:xfrm>
            <a:off x="984682" y="2046907"/>
            <a:ext cx="983974" cy="983974"/>
          </a:xfrm>
          <a:prstGeom prst="rect">
            <a:avLst/>
          </a:prstGeom>
          <a:noFill/>
          <a:ln w="28575">
            <a:solidFill>
              <a:srgbClr val="5C8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100"/>
          </a:p>
        </p:txBody>
      </p:sp>
      <p:sp>
        <p:nvSpPr>
          <p:cNvPr id="43" name="Right Bracket 42">
            <a:extLst>
              <a:ext uri="{FF2B5EF4-FFF2-40B4-BE49-F238E27FC236}">
                <a16:creationId xmlns:a16="http://schemas.microsoft.com/office/drawing/2014/main" id="{4F25AC2E-F4C8-4283-8C3E-4E7E895CECCD}"/>
              </a:ext>
            </a:extLst>
          </p:cNvPr>
          <p:cNvSpPr/>
          <p:nvPr/>
        </p:nvSpPr>
        <p:spPr>
          <a:xfrm rot="19021902">
            <a:off x="1797084" y="1514562"/>
            <a:ext cx="45719" cy="553269"/>
          </a:xfrm>
          <a:prstGeom prst="rightBracket">
            <a:avLst>
              <a:gd name="adj" fmla="val 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 sz="110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8D0D19D-7C55-4784-9AAE-2A266BD883F3}"/>
              </a:ext>
            </a:extLst>
          </p:cNvPr>
          <p:cNvSpPr txBox="1"/>
          <p:nvPr/>
        </p:nvSpPr>
        <p:spPr>
          <a:xfrm>
            <a:off x="1874502" y="1400507"/>
            <a:ext cx="128874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Univariate TS features 1-22</a:t>
            </a:r>
            <a:endParaRPr lang="en-AU" sz="1400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762ABAA7-D08C-4C3C-B2AC-CD2A134FC346}"/>
              </a:ext>
            </a:extLst>
          </p:cNvPr>
          <p:cNvCxnSpPr>
            <a:cxnSpLocks/>
          </p:cNvCxnSpPr>
          <p:nvPr/>
        </p:nvCxnSpPr>
        <p:spPr>
          <a:xfrm>
            <a:off x="2088293" y="2039977"/>
            <a:ext cx="0" cy="99090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6C6D20E7-E531-4D70-B5AF-4AEEEBD9103C}"/>
              </a:ext>
            </a:extLst>
          </p:cNvPr>
          <p:cNvSpPr txBox="1"/>
          <p:nvPr/>
        </p:nvSpPr>
        <p:spPr>
          <a:xfrm>
            <a:off x="661853" y="3151375"/>
            <a:ext cx="162021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Brain regions (82)</a:t>
            </a:r>
            <a:endParaRPr lang="en-AU" sz="1400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5368538-E0A1-4F62-9C0D-4B69BC0E3DFE}"/>
              </a:ext>
            </a:extLst>
          </p:cNvPr>
          <p:cNvSpPr txBox="1"/>
          <p:nvPr/>
        </p:nvSpPr>
        <p:spPr>
          <a:xfrm>
            <a:off x="2112458" y="2357958"/>
            <a:ext cx="150516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Subjects (165)</a:t>
            </a:r>
            <a:endParaRPr lang="en-AU" sz="1400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606C7B47-6D08-4B37-BA50-2907E3A230D7}"/>
              </a:ext>
            </a:extLst>
          </p:cNvPr>
          <p:cNvCxnSpPr>
            <a:cxnSpLocks/>
          </p:cNvCxnSpPr>
          <p:nvPr/>
        </p:nvCxnSpPr>
        <p:spPr>
          <a:xfrm>
            <a:off x="984040" y="3126829"/>
            <a:ext cx="102339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62F293-6AEF-4A0A-AA7C-0A1D0E9E3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B02F8-E519-4AA4-8330-31B4BA7144F5}" type="slidenum">
              <a:rPr lang="en-AU" smtClean="0"/>
              <a:t>12</a:t>
            </a:fld>
            <a:endParaRPr lang="en-AU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E467DAB8-00DD-4C98-B17B-65CE841ADC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CNS 2022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113065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F99BC-6D8D-49ED-9C4E-C9797E9AD7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605" y="88038"/>
            <a:ext cx="11400104" cy="786342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latin typeface="Product Sans" panose="020B0403030502040203" pitchFamily="34" charset="0"/>
                <a:cs typeface="Rod" panose="02030509050101010101" pitchFamily="49" charset="-79"/>
              </a:rPr>
              <a:t>The combination of brain region X time-series dynamics</a:t>
            </a:r>
            <a:endParaRPr lang="en-AU" sz="3200" dirty="0">
              <a:latin typeface="Product Sans" panose="020B0403030502040203" pitchFamily="34" charset="0"/>
              <a:cs typeface="Rod" panose="02030509050101010101" pitchFamily="49" charset="-79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77A787-6034-45B3-AA6B-FF165678FB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88107" y="1111545"/>
            <a:ext cx="3500848" cy="233389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100ED14-A18E-4365-9088-FB3E8750963D}"/>
              </a:ext>
            </a:extLst>
          </p:cNvPr>
          <p:cNvSpPr txBox="1"/>
          <p:nvPr/>
        </p:nvSpPr>
        <p:spPr>
          <a:xfrm>
            <a:off x="9023063" y="1706006"/>
            <a:ext cx="28991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Balanced accuracy = 64%</a:t>
            </a:r>
          </a:p>
          <a:p>
            <a:r>
              <a:rPr lang="en-US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 (p ≈ 1 × 10</a:t>
            </a:r>
            <a:r>
              <a:rPr lang="en-US" baseline="30000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-5</a:t>
            </a:r>
            <a:r>
              <a:rPr lang="en-US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)</a:t>
            </a:r>
            <a:endParaRPr lang="en-AU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1026" name="Picture 2" descr="How to tell if your spaghetti is perfectly done using just a simple ruler -  Ars Technica OpenForum">
            <a:extLst>
              <a:ext uri="{FF2B5EF4-FFF2-40B4-BE49-F238E27FC236}">
                <a16:creationId xmlns:a16="http://schemas.microsoft.com/office/drawing/2014/main" id="{5B42310D-E77A-4D9C-98A1-C53FEF19A25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455" y="3057873"/>
            <a:ext cx="2919592" cy="1642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paghetti Cooking GIF - Spaghetti Cooking Honey Boo Boo - Discover &amp; Share  GIFs">
            <a:extLst>
              <a:ext uri="{FF2B5EF4-FFF2-40B4-BE49-F238E27FC236}">
                <a16:creationId xmlns:a16="http://schemas.microsoft.com/office/drawing/2014/main" id="{B66D685C-A21A-4AE3-9BF1-31104EE4B8C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455" y="4850767"/>
            <a:ext cx="2919592" cy="1641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1E156E47-0521-48C5-971E-F32C1EBEBDF0}"/>
              </a:ext>
            </a:extLst>
          </p:cNvPr>
          <p:cNvSpPr txBox="1"/>
          <p:nvPr/>
        </p:nvSpPr>
        <p:spPr>
          <a:xfrm>
            <a:off x="9023062" y="3749117"/>
            <a:ext cx="2989265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Combo-wise linear SVM yields balanced accuracy higher than </a:t>
            </a:r>
            <a:r>
              <a:rPr lang="en-US" b="1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90% (74/82) of individual brain regions </a:t>
            </a:r>
            <a:r>
              <a:rPr lang="en-US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and </a:t>
            </a:r>
            <a:r>
              <a:rPr lang="en-US" b="1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90% (20/22) of individual univariate TS features</a:t>
            </a:r>
            <a:endParaRPr lang="en-AU" b="1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15F7EA-E495-4CD5-BFE2-D08728A1AD4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88107" y="3774293"/>
            <a:ext cx="3080075" cy="1882267"/>
          </a:xfrm>
          <a:prstGeom prst="rect">
            <a:avLst/>
          </a:prstGeom>
        </p:spPr>
      </p:pic>
      <p:pic>
        <p:nvPicPr>
          <p:cNvPr id="34" name="Picture 33" descr="A picture containing dark&#10;&#10;Description automatically generated">
            <a:extLst>
              <a:ext uri="{FF2B5EF4-FFF2-40B4-BE49-F238E27FC236}">
                <a16:creationId xmlns:a16="http://schemas.microsoft.com/office/drawing/2014/main" id="{EEDE5D19-6E6C-40B9-B7FE-7A79A6CE84C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605" y="874380"/>
            <a:ext cx="4743842" cy="1887007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32893E-26F7-471E-91CA-78064E5AE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B02F8-E519-4AA4-8330-31B4BA7144F5}" type="slidenum">
              <a:rPr lang="en-AU" smtClean="0"/>
              <a:t>13</a:t>
            </a:fld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6A1478D-8070-4D81-B2D9-D4A3C2A32A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CNS 2022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363908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F6491A8-F884-4E58-A65F-4CA30F777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Product Sans" panose="020B0403030502040203" pitchFamily="34" charset="0"/>
              </a:rPr>
              <a:t>pairwise</a:t>
            </a:r>
            <a:endParaRPr lang="en-AU" dirty="0">
              <a:latin typeface="Product Sans" panose="020B0403030502040203" pitchFamily="34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FD198B2-A352-4421-A177-3B51CBA5BBE7}"/>
              </a:ext>
            </a:extLst>
          </p:cNvPr>
          <p:cNvGrpSpPr/>
          <p:nvPr/>
        </p:nvGrpSpPr>
        <p:grpSpPr>
          <a:xfrm>
            <a:off x="7399815" y="1296437"/>
            <a:ext cx="2904170" cy="3405738"/>
            <a:chOff x="4299704" y="1469006"/>
            <a:chExt cx="2904170" cy="3405738"/>
          </a:xfrm>
        </p:grpSpPr>
        <p:pic>
          <p:nvPicPr>
            <p:cNvPr id="7" name="Picture 2" descr="Vector image of side view of human brain in pink">
              <a:extLst>
                <a:ext uri="{FF2B5EF4-FFF2-40B4-BE49-F238E27FC236}">
                  <a16:creationId xmlns:a16="http://schemas.microsoft.com/office/drawing/2014/main" id="{6432F8A4-8995-4A22-9740-0C308817F0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30539" y="2465323"/>
              <a:ext cx="2638207" cy="22424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069807A3-02B4-48D1-8123-F55EA7EA204F}"/>
                </a:ext>
              </a:extLst>
            </p:cNvPr>
            <p:cNvSpPr/>
            <p:nvPr/>
          </p:nvSpPr>
          <p:spPr>
            <a:xfrm>
              <a:off x="4630847" y="3014803"/>
              <a:ext cx="172015" cy="172015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82FE78A5-18C8-41E6-AA10-1A8CBA7768DD}"/>
                </a:ext>
              </a:extLst>
            </p:cNvPr>
            <p:cNvSpPr/>
            <p:nvPr/>
          </p:nvSpPr>
          <p:spPr>
            <a:xfrm>
              <a:off x="5281188" y="3554877"/>
              <a:ext cx="172015" cy="17201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2864DC49-225E-4716-9CAE-56BAE90F648F}"/>
                </a:ext>
              </a:extLst>
            </p:cNvPr>
            <p:cNvSpPr/>
            <p:nvPr/>
          </p:nvSpPr>
          <p:spPr>
            <a:xfrm>
              <a:off x="6237743" y="3175692"/>
              <a:ext cx="172015" cy="172015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96CFE35-DBF9-4483-AD64-95C3504709FA}"/>
                </a:ext>
              </a:extLst>
            </p:cNvPr>
            <p:cNvSpPr/>
            <p:nvPr/>
          </p:nvSpPr>
          <p:spPr>
            <a:xfrm>
              <a:off x="5835649" y="2569674"/>
              <a:ext cx="172015" cy="172015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6C78089F-47D3-4708-842B-279DC283F837}"/>
                </a:ext>
              </a:extLst>
            </p:cNvPr>
            <p:cNvSpPr/>
            <p:nvPr/>
          </p:nvSpPr>
          <p:spPr>
            <a:xfrm>
              <a:off x="5749641" y="3850738"/>
              <a:ext cx="172015" cy="172015"/>
            </a:xfrm>
            <a:prstGeom prst="ellipse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5F377C2-10ED-4614-B6E1-3E71258E512E}"/>
                </a:ext>
              </a:extLst>
            </p:cNvPr>
            <p:cNvSpPr/>
            <p:nvPr/>
          </p:nvSpPr>
          <p:spPr>
            <a:xfrm>
              <a:off x="6787455" y="3640884"/>
              <a:ext cx="172015" cy="172015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4CE37A1-5773-4A6B-8659-499222918B3B}"/>
                </a:ext>
              </a:extLst>
            </p:cNvPr>
            <p:cNvCxnSpPr>
              <a:cxnSpLocks/>
            </p:cNvCxnSpPr>
            <p:nvPr/>
          </p:nvCxnSpPr>
          <p:spPr>
            <a:xfrm>
              <a:off x="5450681" y="3683794"/>
              <a:ext cx="323850" cy="20955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0D4452F1-540C-40AF-BE83-24A3A57C134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299704" y="4235312"/>
              <a:ext cx="1150977" cy="639432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13A9F43-075A-4F27-BE4E-40EDEF43F935}"/>
                </a:ext>
              </a:extLst>
            </p:cNvPr>
            <p:cNvSpPr txBox="1"/>
            <p:nvPr/>
          </p:nvSpPr>
          <p:spPr>
            <a:xfrm>
              <a:off x="4345187" y="1469006"/>
              <a:ext cx="2858687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b="1" dirty="0">
                  <a:latin typeface="Product Sans" panose="020B0403030502040203" pitchFamily="34" charset="0"/>
                  <a:ea typeface="Open Sans" pitchFamily="2" charset="0"/>
                  <a:cs typeface="Open Sans" pitchFamily="2" charset="0"/>
                </a:rPr>
                <a:t>Pairwise functional connectivity dynamics</a:t>
              </a:r>
              <a:endParaRPr lang="en-AU" b="1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endParaRPr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A7B51EC-17DA-4380-A9C2-83BAA95029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B02F8-E519-4AA4-8330-31B4BA7144F5}" type="slidenum">
              <a:rPr lang="en-AU" smtClean="0"/>
              <a:t>14</a:t>
            </a:fld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A27C68-ACA9-4427-ACC7-01C032F4A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CNS 2022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695815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itle 1">
            <a:extLst>
              <a:ext uri="{FF2B5EF4-FFF2-40B4-BE49-F238E27FC236}">
                <a16:creationId xmlns:a16="http://schemas.microsoft.com/office/drawing/2014/main" id="{A2BDA3EE-8BCB-43AB-86AB-4A0AD56B91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752" y="91440"/>
            <a:ext cx="10515600" cy="877735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latin typeface="Product Sans" panose="020B0403030502040203" pitchFamily="34" charset="0"/>
              </a:rPr>
              <a:t>Univariate + pairwise statistics </a:t>
            </a:r>
            <a:r>
              <a:rPr lang="en-US" sz="3600" b="1" dirty="0">
                <a:latin typeface="Product Sans" panose="020B0403030502040203" pitchFamily="34" charset="0"/>
              </a:rPr>
              <a:t>coming together</a:t>
            </a:r>
            <a:endParaRPr lang="en-AU" sz="3600" b="1" dirty="0">
              <a:latin typeface="Product Sans" panose="020B0403030502040203" pitchFamily="34" charset="0"/>
            </a:endParaRPr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8BE0ADB5-5A97-41C9-9862-098AF7E2F17D}"/>
              </a:ext>
            </a:extLst>
          </p:cNvPr>
          <p:cNvSpPr/>
          <p:nvPr/>
        </p:nvSpPr>
        <p:spPr>
          <a:xfrm>
            <a:off x="213089" y="994275"/>
            <a:ext cx="3857918" cy="5003666"/>
          </a:xfrm>
          <a:prstGeom prst="rect">
            <a:avLst/>
          </a:prstGeom>
          <a:noFill/>
          <a:ln w="57150">
            <a:solidFill>
              <a:srgbClr val="66CD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100"/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BAC5E61B-E13F-4E46-81F7-4A16C2022D42}"/>
              </a:ext>
            </a:extLst>
          </p:cNvPr>
          <p:cNvSpPr txBox="1"/>
          <p:nvPr/>
        </p:nvSpPr>
        <p:spPr>
          <a:xfrm>
            <a:off x="649002" y="1006429"/>
            <a:ext cx="29485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SPI-wise classification</a:t>
            </a:r>
            <a:endParaRPr lang="en-AU" b="1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9A74D0DB-D52F-45F7-AA52-FDF6524E9698}"/>
              </a:ext>
            </a:extLst>
          </p:cNvPr>
          <p:cNvGrpSpPr/>
          <p:nvPr/>
        </p:nvGrpSpPr>
        <p:grpSpPr>
          <a:xfrm>
            <a:off x="649002" y="4074009"/>
            <a:ext cx="704702" cy="738664"/>
            <a:chOff x="26963080" y="6779941"/>
            <a:chExt cx="1858181" cy="1947733"/>
          </a:xfrm>
        </p:grpSpPr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DBC155A2-4611-4747-B8FB-F3A5E84840F8}"/>
                </a:ext>
              </a:extLst>
            </p:cNvPr>
            <p:cNvGrpSpPr/>
            <p:nvPr/>
          </p:nvGrpSpPr>
          <p:grpSpPr>
            <a:xfrm>
              <a:off x="26963080" y="6779941"/>
              <a:ext cx="1858181" cy="1947733"/>
              <a:chOff x="2398798" y="5581650"/>
              <a:chExt cx="790575" cy="790576"/>
            </a:xfrm>
          </p:grpSpPr>
          <p:cxnSp>
            <p:nvCxnSpPr>
              <p:cNvPr id="148" name="Straight Arrow Connector 147">
                <a:extLst>
                  <a:ext uri="{FF2B5EF4-FFF2-40B4-BE49-F238E27FC236}">
                    <a16:creationId xmlns:a16="http://schemas.microsoft.com/office/drawing/2014/main" id="{9DB23E9F-8492-4D3B-B3FD-D0FE7FD53A04}"/>
                  </a:ext>
                </a:extLst>
              </p:cNvPr>
              <p:cNvCxnSpPr/>
              <p:nvPr/>
            </p:nvCxnSpPr>
            <p:spPr>
              <a:xfrm flipV="1">
                <a:off x="2398798" y="5581650"/>
                <a:ext cx="0" cy="790575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Arrow Connector 148">
                <a:extLst>
                  <a:ext uri="{FF2B5EF4-FFF2-40B4-BE49-F238E27FC236}">
                    <a16:creationId xmlns:a16="http://schemas.microsoft.com/office/drawing/2014/main" id="{EE4CF247-816E-44EF-A480-1484257F1107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V="1">
                <a:off x="2794086" y="5976938"/>
                <a:ext cx="0" cy="790575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73504086-0EA7-4586-A2F0-81F00EFD115E}"/>
                </a:ext>
              </a:extLst>
            </p:cNvPr>
            <p:cNvSpPr/>
            <p:nvPr/>
          </p:nvSpPr>
          <p:spPr>
            <a:xfrm>
              <a:off x="27059534" y="7431389"/>
              <a:ext cx="107459" cy="115070"/>
            </a:xfrm>
            <a:prstGeom prst="ellipse">
              <a:avLst/>
            </a:prstGeom>
            <a:solidFill>
              <a:srgbClr val="8989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177E39DD-31B3-4A4B-ACEF-65DE4451075B}"/>
                </a:ext>
              </a:extLst>
            </p:cNvPr>
            <p:cNvSpPr/>
            <p:nvPr/>
          </p:nvSpPr>
          <p:spPr>
            <a:xfrm>
              <a:off x="27414273" y="7719918"/>
              <a:ext cx="107459" cy="115070"/>
            </a:xfrm>
            <a:prstGeom prst="ellipse">
              <a:avLst/>
            </a:prstGeom>
            <a:solidFill>
              <a:srgbClr val="8989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806C7521-55C1-49F5-BDE4-13119E0C4626}"/>
                </a:ext>
              </a:extLst>
            </p:cNvPr>
            <p:cNvSpPr/>
            <p:nvPr/>
          </p:nvSpPr>
          <p:spPr>
            <a:xfrm>
              <a:off x="27141446" y="7955836"/>
              <a:ext cx="107459" cy="115070"/>
            </a:xfrm>
            <a:prstGeom prst="ellipse">
              <a:avLst/>
            </a:prstGeom>
            <a:solidFill>
              <a:srgbClr val="8989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68F37C79-A3F8-4C5F-89FE-41428155DC21}"/>
                </a:ext>
              </a:extLst>
            </p:cNvPr>
            <p:cNvSpPr/>
            <p:nvPr/>
          </p:nvSpPr>
          <p:spPr>
            <a:xfrm>
              <a:off x="27521732" y="8122956"/>
              <a:ext cx="107459" cy="115070"/>
            </a:xfrm>
            <a:prstGeom prst="ellipse">
              <a:avLst/>
            </a:prstGeom>
            <a:solidFill>
              <a:srgbClr val="8989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D36EC416-4A5E-44B9-B49B-6AF6CBD56E9A}"/>
                </a:ext>
              </a:extLst>
            </p:cNvPr>
            <p:cNvSpPr/>
            <p:nvPr/>
          </p:nvSpPr>
          <p:spPr>
            <a:xfrm>
              <a:off x="27232355" y="8454861"/>
              <a:ext cx="107459" cy="115070"/>
            </a:xfrm>
            <a:prstGeom prst="ellipse">
              <a:avLst/>
            </a:prstGeom>
            <a:solidFill>
              <a:srgbClr val="8989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DB723C46-35D7-4534-BB07-894BAFCEDE58}"/>
                </a:ext>
              </a:extLst>
            </p:cNvPr>
            <p:cNvSpPr/>
            <p:nvPr/>
          </p:nvSpPr>
          <p:spPr>
            <a:xfrm>
              <a:off x="27892172" y="8310244"/>
              <a:ext cx="107459" cy="115070"/>
            </a:xfrm>
            <a:prstGeom prst="ellipse">
              <a:avLst/>
            </a:prstGeom>
            <a:solidFill>
              <a:srgbClr val="8989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73A90E12-2073-42FC-9660-66538A2B0136}"/>
                </a:ext>
              </a:extLst>
            </p:cNvPr>
            <p:cNvSpPr/>
            <p:nvPr/>
          </p:nvSpPr>
          <p:spPr>
            <a:xfrm>
              <a:off x="27195174" y="7196957"/>
              <a:ext cx="107459" cy="115070"/>
            </a:xfrm>
            <a:prstGeom prst="ellipse">
              <a:avLst/>
            </a:prstGeom>
            <a:solidFill>
              <a:srgbClr val="6899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0430CEDF-FD43-4202-921B-B6B5E4DB3BB7}"/>
                </a:ext>
              </a:extLst>
            </p:cNvPr>
            <p:cNvSpPr/>
            <p:nvPr/>
          </p:nvSpPr>
          <p:spPr>
            <a:xfrm>
              <a:off x="27575460" y="7071498"/>
              <a:ext cx="107459" cy="115070"/>
            </a:xfrm>
            <a:prstGeom prst="ellipse">
              <a:avLst/>
            </a:prstGeom>
            <a:solidFill>
              <a:srgbClr val="6899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8514B5AE-B0FD-4F4A-9C9B-51F64293DC9A}"/>
                </a:ext>
              </a:extLst>
            </p:cNvPr>
            <p:cNvSpPr/>
            <p:nvPr/>
          </p:nvSpPr>
          <p:spPr>
            <a:xfrm>
              <a:off x="28048148" y="7820781"/>
              <a:ext cx="107459" cy="115070"/>
            </a:xfrm>
            <a:prstGeom prst="ellipse">
              <a:avLst/>
            </a:prstGeom>
            <a:solidFill>
              <a:srgbClr val="6899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C99BEF35-EE42-4513-A48E-24E0AE7C8ACE}"/>
                </a:ext>
              </a:extLst>
            </p:cNvPr>
            <p:cNvSpPr/>
            <p:nvPr/>
          </p:nvSpPr>
          <p:spPr>
            <a:xfrm>
              <a:off x="27844726" y="7424623"/>
              <a:ext cx="107459" cy="115070"/>
            </a:xfrm>
            <a:prstGeom prst="ellipse">
              <a:avLst/>
            </a:prstGeom>
            <a:solidFill>
              <a:srgbClr val="6899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243A740A-BE1F-4B98-B9F9-0F715FAE81BE}"/>
                </a:ext>
              </a:extLst>
            </p:cNvPr>
            <p:cNvSpPr/>
            <p:nvPr/>
          </p:nvSpPr>
          <p:spPr>
            <a:xfrm>
              <a:off x="28552616" y="8280743"/>
              <a:ext cx="107459" cy="115070"/>
            </a:xfrm>
            <a:prstGeom prst="ellipse">
              <a:avLst/>
            </a:prstGeom>
            <a:solidFill>
              <a:srgbClr val="6899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A933F115-316D-4857-8ADF-C424A6BAA683}"/>
                </a:ext>
              </a:extLst>
            </p:cNvPr>
            <p:cNvSpPr/>
            <p:nvPr/>
          </p:nvSpPr>
          <p:spPr>
            <a:xfrm>
              <a:off x="28498888" y="7777454"/>
              <a:ext cx="107459" cy="115070"/>
            </a:xfrm>
            <a:prstGeom prst="ellipse">
              <a:avLst/>
            </a:prstGeom>
            <a:solidFill>
              <a:srgbClr val="6899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C12BB435-51AB-40F4-947C-0A5172215EAD}"/>
                </a:ext>
              </a:extLst>
            </p:cNvPr>
            <p:cNvCxnSpPr>
              <a:cxnSpLocks/>
            </p:cNvCxnSpPr>
            <p:nvPr/>
          </p:nvCxnSpPr>
          <p:spPr>
            <a:xfrm>
              <a:off x="27113262" y="7303347"/>
              <a:ext cx="1259939" cy="1092465"/>
            </a:xfrm>
            <a:prstGeom prst="line">
              <a:avLst/>
            </a:prstGeom>
            <a:ln w="38100">
              <a:solidFill>
                <a:srgbClr val="66CD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1F94193A-1C96-4CA3-AC09-D97DCB41746D}"/>
              </a:ext>
            </a:extLst>
          </p:cNvPr>
          <p:cNvGrpSpPr/>
          <p:nvPr/>
        </p:nvGrpSpPr>
        <p:grpSpPr>
          <a:xfrm>
            <a:off x="1513016" y="4074009"/>
            <a:ext cx="704702" cy="738664"/>
            <a:chOff x="1418016" y="4074009"/>
            <a:chExt cx="704702" cy="738664"/>
          </a:xfrm>
        </p:grpSpPr>
        <p:grpSp>
          <p:nvGrpSpPr>
            <p:cNvPr id="151" name="Group 150">
              <a:extLst>
                <a:ext uri="{FF2B5EF4-FFF2-40B4-BE49-F238E27FC236}">
                  <a16:creationId xmlns:a16="http://schemas.microsoft.com/office/drawing/2014/main" id="{7D49458A-71D2-4E72-B4EE-F6B647D4D766}"/>
                </a:ext>
              </a:extLst>
            </p:cNvPr>
            <p:cNvGrpSpPr/>
            <p:nvPr/>
          </p:nvGrpSpPr>
          <p:grpSpPr>
            <a:xfrm>
              <a:off x="1418016" y="4074009"/>
              <a:ext cx="704702" cy="738664"/>
              <a:chOff x="2398798" y="5581650"/>
              <a:chExt cx="790575" cy="790576"/>
            </a:xfrm>
          </p:grpSpPr>
          <p:cxnSp>
            <p:nvCxnSpPr>
              <p:cNvPr id="165" name="Straight Arrow Connector 164">
                <a:extLst>
                  <a:ext uri="{FF2B5EF4-FFF2-40B4-BE49-F238E27FC236}">
                    <a16:creationId xmlns:a16="http://schemas.microsoft.com/office/drawing/2014/main" id="{2FD30F79-B12F-44E9-9FC6-5186C320EF1B}"/>
                  </a:ext>
                </a:extLst>
              </p:cNvPr>
              <p:cNvCxnSpPr/>
              <p:nvPr/>
            </p:nvCxnSpPr>
            <p:spPr>
              <a:xfrm flipV="1">
                <a:off x="2398798" y="5581650"/>
                <a:ext cx="0" cy="790575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Straight Arrow Connector 165">
                <a:extLst>
                  <a:ext uri="{FF2B5EF4-FFF2-40B4-BE49-F238E27FC236}">
                    <a16:creationId xmlns:a16="http://schemas.microsoft.com/office/drawing/2014/main" id="{FF9FEF50-D418-49C0-9D73-787004E05593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V="1">
                <a:off x="2794086" y="5976938"/>
                <a:ext cx="0" cy="790575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A131A9D2-541B-48DA-9552-E57C382A0311}"/>
                </a:ext>
              </a:extLst>
            </p:cNvPr>
            <p:cNvSpPr/>
            <p:nvPr/>
          </p:nvSpPr>
          <p:spPr>
            <a:xfrm>
              <a:off x="1780108" y="4176348"/>
              <a:ext cx="40753" cy="43639"/>
            </a:xfrm>
            <a:prstGeom prst="ellipse">
              <a:avLst/>
            </a:prstGeom>
            <a:solidFill>
              <a:srgbClr val="8989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F476BE07-A5F0-4117-9F32-17786908079F}"/>
                </a:ext>
              </a:extLst>
            </p:cNvPr>
            <p:cNvSpPr/>
            <p:nvPr/>
          </p:nvSpPr>
          <p:spPr>
            <a:xfrm>
              <a:off x="1589326" y="4269005"/>
              <a:ext cx="40753" cy="43639"/>
            </a:xfrm>
            <a:prstGeom prst="ellipse">
              <a:avLst/>
            </a:prstGeom>
            <a:solidFill>
              <a:srgbClr val="8989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578D15D2-04D2-4BAF-BAB0-C36C40B2471C}"/>
                </a:ext>
              </a:extLst>
            </p:cNvPr>
            <p:cNvSpPr/>
            <p:nvPr/>
          </p:nvSpPr>
          <p:spPr>
            <a:xfrm>
              <a:off x="1485660" y="4519959"/>
              <a:ext cx="40753" cy="43639"/>
            </a:xfrm>
            <a:prstGeom prst="ellipse">
              <a:avLst/>
            </a:prstGeom>
            <a:solidFill>
              <a:srgbClr val="8989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11A7B640-FC30-411C-85D7-13A206F84425}"/>
                </a:ext>
              </a:extLst>
            </p:cNvPr>
            <p:cNvSpPr/>
            <p:nvPr/>
          </p:nvSpPr>
          <p:spPr>
            <a:xfrm>
              <a:off x="1610026" y="4519959"/>
              <a:ext cx="40753" cy="43639"/>
            </a:xfrm>
            <a:prstGeom prst="ellipse">
              <a:avLst/>
            </a:prstGeom>
            <a:solidFill>
              <a:srgbClr val="8989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8390E146-4A74-4081-85AD-23BCDAB8B3EA}"/>
                </a:ext>
              </a:extLst>
            </p:cNvPr>
            <p:cNvSpPr/>
            <p:nvPr/>
          </p:nvSpPr>
          <p:spPr>
            <a:xfrm>
              <a:off x="1555662" y="4719111"/>
              <a:ext cx="40753" cy="43639"/>
            </a:xfrm>
            <a:prstGeom prst="ellipse">
              <a:avLst/>
            </a:prstGeom>
            <a:solidFill>
              <a:srgbClr val="8989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2811391D-8B65-434E-B2BD-5E19C3F4916E}"/>
                </a:ext>
              </a:extLst>
            </p:cNvPr>
            <p:cNvSpPr/>
            <p:nvPr/>
          </p:nvSpPr>
          <p:spPr>
            <a:xfrm>
              <a:off x="1870183" y="4271414"/>
              <a:ext cx="40753" cy="43639"/>
            </a:xfrm>
            <a:prstGeom prst="ellipse">
              <a:avLst/>
            </a:prstGeom>
            <a:solidFill>
              <a:srgbClr val="8989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8EE09280-0F64-4781-B264-F87522471D64}"/>
                </a:ext>
              </a:extLst>
            </p:cNvPr>
            <p:cNvSpPr/>
            <p:nvPr/>
          </p:nvSpPr>
          <p:spPr>
            <a:xfrm>
              <a:off x="1769261" y="4697419"/>
              <a:ext cx="40753" cy="43639"/>
            </a:xfrm>
            <a:prstGeom prst="ellipse">
              <a:avLst/>
            </a:prstGeom>
            <a:solidFill>
              <a:srgbClr val="6899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9AC2B7CA-E016-4A0E-82DE-870E99BC007F}"/>
                </a:ext>
              </a:extLst>
            </p:cNvPr>
            <p:cNvSpPr/>
            <p:nvPr/>
          </p:nvSpPr>
          <p:spPr>
            <a:xfrm>
              <a:off x="1881450" y="4675600"/>
              <a:ext cx="40753" cy="43639"/>
            </a:xfrm>
            <a:prstGeom prst="ellipse">
              <a:avLst/>
            </a:prstGeom>
            <a:solidFill>
              <a:srgbClr val="6899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E42E87B5-5806-4017-BF4C-E949DC53436C}"/>
                </a:ext>
              </a:extLst>
            </p:cNvPr>
            <p:cNvSpPr/>
            <p:nvPr/>
          </p:nvSpPr>
          <p:spPr>
            <a:xfrm>
              <a:off x="1849806" y="4569033"/>
              <a:ext cx="40753" cy="43639"/>
            </a:xfrm>
            <a:prstGeom prst="ellipse">
              <a:avLst/>
            </a:prstGeom>
            <a:solidFill>
              <a:srgbClr val="6899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3D299A06-0435-414F-A3D5-98804085DE21}"/>
                </a:ext>
              </a:extLst>
            </p:cNvPr>
            <p:cNvSpPr/>
            <p:nvPr/>
          </p:nvSpPr>
          <p:spPr>
            <a:xfrm>
              <a:off x="1706500" y="4353130"/>
              <a:ext cx="40753" cy="43639"/>
            </a:xfrm>
            <a:prstGeom prst="ellipse">
              <a:avLst/>
            </a:prstGeom>
            <a:solidFill>
              <a:srgbClr val="6899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7B782DA6-53E3-4B78-8F56-5A87E8BCF25A}"/>
                </a:ext>
              </a:extLst>
            </p:cNvPr>
            <p:cNvSpPr/>
            <p:nvPr/>
          </p:nvSpPr>
          <p:spPr>
            <a:xfrm>
              <a:off x="2020836" y="4643178"/>
              <a:ext cx="40753" cy="43639"/>
            </a:xfrm>
            <a:prstGeom prst="ellipse">
              <a:avLst/>
            </a:prstGeom>
            <a:solidFill>
              <a:srgbClr val="6899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DA04B90F-D1AF-4CBA-B58A-E452CFC7370B}"/>
                </a:ext>
              </a:extLst>
            </p:cNvPr>
            <p:cNvSpPr/>
            <p:nvPr/>
          </p:nvSpPr>
          <p:spPr>
            <a:xfrm>
              <a:off x="2000460" y="4452309"/>
              <a:ext cx="40753" cy="43639"/>
            </a:xfrm>
            <a:prstGeom prst="ellipse">
              <a:avLst/>
            </a:prstGeom>
            <a:solidFill>
              <a:srgbClr val="6899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DDB13592-3F04-4B90-8DFE-E4390287AA8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69781" y="4298950"/>
              <a:ext cx="611281" cy="439711"/>
            </a:xfrm>
            <a:prstGeom prst="line">
              <a:avLst/>
            </a:prstGeom>
            <a:ln w="38100">
              <a:solidFill>
                <a:srgbClr val="66CD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ECD4D18C-6BCB-4725-92AD-E7DD9A78AE13}"/>
              </a:ext>
            </a:extLst>
          </p:cNvPr>
          <p:cNvGrpSpPr/>
          <p:nvPr/>
        </p:nvGrpSpPr>
        <p:grpSpPr>
          <a:xfrm>
            <a:off x="2924933" y="4074009"/>
            <a:ext cx="704702" cy="738664"/>
            <a:chOff x="2829933" y="4074009"/>
            <a:chExt cx="704702" cy="738664"/>
          </a:xfrm>
        </p:grpSpPr>
        <p:grpSp>
          <p:nvGrpSpPr>
            <p:cNvPr id="168" name="Group 167">
              <a:extLst>
                <a:ext uri="{FF2B5EF4-FFF2-40B4-BE49-F238E27FC236}">
                  <a16:creationId xmlns:a16="http://schemas.microsoft.com/office/drawing/2014/main" id="{A30BDF01-3512-4173-9DB0-91A3A2DB5FC5}"/>
                </a:ext>
              </a:extLst>
            </p:cNvPr>
            <p:cNvGrpSpPr/>
            <p:nvPr/>
          </p:nvGrpSpPr>
          <p:grpSpPr>
            <a:xfrm>
              <a:off x="2829933" y="4074009"/>
              <a:ext cx="704702" cy="738664"/>
              <a:chOff x="2398798" y="5581650"/>
              <a:chExt cx="790575" cy="790576"/>
            </a:xfrm>
          </p:grpSpPr>
          <p:cxnSp>
            <p:nvCxnSpPr>
              <p:cNvPr id="182" name="Straight Arrow Connector 181">
                <a:extLst>
                  <a:ext uri="{FF2B5EF4-FFF2-40B4-BE49-F238E27FC236}">
                    <a16:creationId xmlns:a16="http://schemas.microsoft.com/office/drawing/2014/main" id="{A958BB6C-4996-409B-8BD0-7A4A5E59159D}"/>
                  </a:ext>
                </a:extLst>
              </p:cNvPr>
              <p:cNvCxnSpPr/>
              <p:nvPr/>
            </p:nvCxnSpPr>
            <p:spPr>
              <a:xfrm flipV="1">
                <a:off x="2398798" y="5581650"/>
                <a:ext cx="0" cy="790575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Arrow Connector 182">
                <a:extLst>
                  <a:ext uri="{FF2B5EF4-FFF2-40B4-BE49-F238E27FC236}">
                    <a16:creationId xmlns:a16="http://schemas.microsoft.com/office/drawing/2014/main" id="{9E5F863C-0648-47F1-A5B9-882DF033BB1F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V="1">
                <a:off x="2794086" y="5976938"/>
                <a:ext cx="0" cy="790575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54A7FDBB-0C4E-4BE3-AD62-931FA699FEAA}"/>
                </a:ext>
              </a:extLst>
            </p:cNvPr>
            <p:cNvSpPr/>
            <p:nvPr/>
          </p:nvSpPr>
          <p:spPr>
            <a:xfrm>
              <a:off x="3249465" y="4244975"/>
              <a:ext cx="40753" cy="43639"/>
            </a:xfrm>
            <a:prstGeom prst="ellipse">
              <a:avLst/>
            </a:prstGeom>
            <a:solidFill>
              <a:srgbClr val="8989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14B4FC1F-E296-437F-9299-F9C98C46B387}"/>
                </a:ext>
              </a:extLst>
            </p:cNvPr>
            <p:cNvSpPr/>
            <p:nvPr/>
          </p:nvSpPr>
          <p:spPr>
            <a:xfrm>
              <a:off x="3070686" y="4196633"/>
              <a:ext cx="40753" cy="43639"/>
            </a:xfrm>
            <a:prstGeom prst="ellipse">
              <a:avLst/>
            </a:prstGeom>
            <a:solidFill>
              <a:srgbClr val="8989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08E31484-E5E9-4302-AA44-B228194FD292}"/>
                </a:ext>
              </a:extLst>
            </p:cNvPr>
            <p:cNvSpPr/>
            <p:nvPr/>
          </p:nvSpPr>
          <p:spPr>
            <a:xfrm>
              <a:off x="3249464" y="4362039"/>
              <a:ext cx="40753" cy="43639"/>
            </a:xfrm>
            <a:prstGeom prst="ellipse">
              <a:avLst/>
            </a:prstGeom>
            <a:solidFill>
              <a:srgbClr val="8989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C8B191F4-0B26-4176-AE3D-8E06C0C112A1}"/>
                </a:ext>
              </a:extLst>
            </p:cNvPr>
            <p:cNvSpPr/>
            <p:nvPr/>
          </p:nvSpPr>
          <p:spPr>
            <a:xfrm>
              <a:off x="3387683" y="4296389"/>
              <a:ext cx="40753" cy="43639"/>
            </a:xfrm>
            <a:prstGeom prst="ellipse">
              <a:avLst/>
            </a:prstGeom>
            <a:solidFill>
              <a:srgbClr val="8989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08560876-5C50-4D5A-9B00-D8D5BF1DC899}"/>
                </a:ext>
              </a:extLst>
            </p:cNvPr>
            <p:cNvSpPr/>
            <p:nvPr/>
          </p:nvSpPr>
          <p:spPr>
            <a:xfrm>
              <a:off x="3269840" y="4697291"/>
              <a:ext cx="40753" cy="43639"/>
            </a:xfrm>
            <a:prstGeom prst="ellipse">
              <a:avLst/>
            </a:prstGeom>
            <a:solidFill>
              <a:srgbClr val="8989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67D11F5A-2B3F-49B1-8A4C-82CCAD12D026}"/>
                </a:ext>
              </a:extLst>
            </p:cNvPr>
            <p:cNvSpPr/>
            <p:nvPr/>
          </p:nvSpPr>
          <p:spPr>
            <a:xfrm>
              <a:off x="3423202" y="4450386"/>
              <a:ext cx="40753" cy="43639"/>
            </a:xfrm>
            <a:prstGeom prst="ellipse">
              <a:avLst/>
            </a:prstGeom>
            <a:solidFill>
              <a:srgbClr val="8989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A73EA321-B76E-4125-8EF3-EB216F36BCEB}"/>
                </a:ext>
              </a:extLst>
            </p:cNvPr>
            <p:cNvSpPr/>
            <p:nvPr/>
          </p:nvSpPr>
          <p:spPr>
            <a:xfrm>
              <a:off x="2896091" y="4322506"/>
              <a:ext cx="40753" cy="43639"/>
            </a:xfrm>
            <a:prstGeom prst="ellipse">
              <a:avLst/>
            </a:prstGeom>
            <a:solidFill>
              <a:srgbClr val="6899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2E933AB9-9EDA-4937-A34F-AD3C92901454}"/>
                </a:ext>
              </a:extLst>
            </p:cNvPr>
            <p:cNvSpPr/>
            <p:nvPr/>
          </p:nvSpPr>
          <p:spPr>
            <a:xfrm>
              <a:off x="2980020" y="4542255"/>
              <a:ext cx="40753" cy="43639"/>
            </a:xfrm>
            <a:prstGeom prst="ellipse">
              <a:avLst/>
            </a:prstGeom>
            <a:solidFill>
              <a:srgbClr val="6899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873AACE6-9C59-4249-BAEB-119F885FCBFE}"/>
                </a:ext>
              </a:extLst>
            </p:cNvPr>
            <p:cNvSpPr/>
            <p:nvPr/>
          </p:nvSpPr>
          <p:spPr>
            <a:xfrm>
              <a:off x="3144043" y="4335358"/>
              <a:ext cx="40753" cy="43639"/>
            </a:xfrm>
            <a:prstGeom prst="ellipse">
              <a:avLst/>
            </a:prstGeom>
            <a:solidFill>
              <a:srgbClr val="6899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FA09C443-807E-4633-AEEC-B4080BE1301E}"/>
                </a:ext>
              </a:extLst>
            </p:cNvPr>
            <p:cNvSpPr/>
            <p:nvPr/>
          </p:nvSpPr>
          <p:spPr>
            <a:xfrm>
              <a:off x="2892210" y="4399591"/>
              <a:ext cx="40753" cy="43639"/>
            </a:xfrm>
            <a:prstGeom prst="ellipse">
              <a:avLst/>
            </a:prstGeom>
            <a:solidFill>
              <a:srgbClr val="6899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698106BC-4EF3-4EC8-A1D3-BD867CE1B28F}"/>
                </a:ext>
              </a:extLst>
            </p:cNvPr>
            <p:cNvSpPr/>
            <p:nvPr/>
          </p:nvSpPr>
          <p:spPr>
            <a:xfrm>
              <a:off x="2889180" y="4632538"/>
              <a:ext cx="40753" cy="43639"/>
            </a:xfrm>
            <a:prstGeom prst="ellipse">
              <a:avLst/>
            </a:prstGeom>
            <a:solidFill>
              <a:srgbClr val="6899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A19C38C1-FC0F-4763-9EED-E55369C2A5CF}"/>
                </a:ext>
              </a:extLst>
            </p:cNvPr>
            <p:cNvSpPr/>
            <p:nvPr/>
          </p:nvSpPr>
          <p:spPr>
            <a:xfrm>
              <a:off x="3057051" y="4649326"/>
              <a:ext cx="40753" cy="43639"/>
            </a:xfrm>
            <a:prstGeom prst="ellipse">
              <a:avLst/>
            </a:prstGeom>
            <a:solidFill>
              <a:srgbClr val="6899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BE052F45-9FCB-4F18-9207-3707F99F4E4F}"/>
                </a:ext>
              </a:extLst>
            </p:cNvPr>
            <p:cNvCxnSpPr>
              <a:cxnSpLocks/>
            </p:cNvCxnSpPr>
            <p:nvPr/>
          </p:nvCxnSpPr>
          <p:spPr>
            <a:xfrm>
              <a:off x="2907264" y="4208545"/>
              <a:ext cx="477823" cy="414310"/>
            </a:xfrm>
            <a:prstGeom prst="line">
              <a:avLst/>
            </a:prstGeom>
            <a:ln w="38100">
              <a:solidFill>
                <a:srgbClr val="66CD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4" name="TextBox 183">
            <a:extLst>
              <a:ext uri="{FF2B5EF4-FFF2-40B4-BE49-F238E27FC236}">
                <a16:creationId xmlns:a16="http://schemas.microsoft.com/office/drawing/2014/main" id="{56B72501-12EC-4DE0-83AB-7A2D2F2D5837}"/>
              </a:ext>
            </a:extLst>
          </p:cNvPr>
          <p:cNvSpPr txBox="1"/>
          <p:nvPr/>
        </p:nvSpPr>
        <p:spPr>
          <a:xfrm>
            <a:off x="515494" y="3857407"/>
            <a:ext cx="90379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SPI 1</a:t>
            </a:r>
            <a:endParaRPr lang="en-AU" sz="1200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FA510723-EF6B-414C-9D7A-D5E8299F3FAB}"/>
              </a:ext>
            </a:extLst>
          </p:cNvPr>
          <p:cNvSpPr txBox="1"/>
          <p:nvPr/>
        </p:nvSpPr>
        <p:spPr>
          <a:xfrm>
            <a:off x="1417748" y="3849554"/>
            <a:ext cx="90379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SPI 2</a:t>
            </a:r>
            <a:endParaRPr lang="en-AU" sz="1200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EFB99C42-246A-4E95-85C0-59B64036085E}"/>
              </a:ext>
            </a:extLst>
          </p:cNvPr>
          <p:cNvSpPr txBox="1"/>
          <p:nvPr/>
        </p:nvSpPr>
        <p:spPr>
          <a:xfrm>
            <a:off x="2845763" y="3849543"/>
            <a:ext cx="96470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SPI 18</a:t>
            </a:r>
            <a:endParaRPr lang="en-AU" sz="1200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3D9C6BDF-D6AB-4C1D-8AB8-16524BB3C75A}"/>
              </a:ext>
            </a:extLst>
          </p:cNvPr>
          <p:cNvSpPr txBox="1"/>
          <p:nvPr/>
        </p:nvSpPr>
        <p:spPr>
          <a:xfrm>
            <a:off x="2360155" y="4184580"/>
            <a:ext cx="4035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…</a:t>
            </a:r>
            <a:endParaRPr lang="en-AU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00FCA594-9199-48FA-AA7F-25FBCEA5A154}"/>
              </a:ext>
            </a:extLst>
          </p:cNvPr>
          <p:cNvSpPr txBox="1"/>
          <p:nvPr/>
        </p:nvSpPr>
        <p:spPr>
          <a:xfrm>
            <a:off x="847390" y="3499431"/>
            <a:ext cx="260643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u="sng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Linear SVM by SPI</a:t>
            </a:r>
            <a:endParaRPr lang="en-AU" sz="1600" u="sng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6D182991-856F-4D03-9A9C-4009A4E9D9DC}"/>
              </a:ext>
            </a:extLst>
          </p:cNvPr>
          <p:cNvSpPr txBox="1"/>
          <p:nvPr/>
        </p:nvSpPr>
        <p:spPr>
          <a:xfrm>
            <a:off x="251189" y="4966158"/>
            <a:ext cx="381981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Goal: Identify which set(s) of </a:t>
            </a:r>
            <a:r>
              <a:rPr lang="en-US" sz="1400" b="1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pairwise interactions</a:t>
            </a:r>
            <a:r>
              <a:rPr lang="en-US" sz="1400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 exhibit </a:t>
            </a:r>
            <a:r>
              <a:rPr lang="en-US" sz="1400" b="1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significantly different brain-wide dynamics </a:t>
            </a:r>
            <a:r>
              <a:rPr lang="en-US" sz="1400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in participants with vs. without schizophrenia</a:t>
            </a:r>
            <a:endParaRPr lang="en-AU" sz="1400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93B2380B-BC23-403C-A3CB-67CBBEA0C789}"/>
              </a:ext>
            </a:extLst>
          </p:cNvPr>
          <p:cNvSpPr txBox="1"/>
          <p:nvPr/>
        </p:nvSpPr>
        <p:spPr>
          <a:xfrm>
            <a:off x="1010529" y="6123797"/>
            <a:ext cx="1025547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Note: to account for class imbalances, samples were weighted according to the </a:t>
            </a:r>
            <a:r>
              <a:rPr lang="en-US" sz="1600" b="1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inverse proportion of their class membership </a:t>
            </a:r>
            <a:r>
              <a:rPr lang="en-US" sz="1600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(Schizophrenia vs. Control) and </a:t>
            </a:r>
            <a:r>
              <a:rPr lang="en-US" sz="1600" b="1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balanced accuracy </a:t>
            </a:r>
            <a:r>
              <a:rPr lang="en-US" sz="1600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was used as the performance metric. </a:t>
            </a:r>
            <a:endParaRPr lang="en-AU" sz="1600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324" name="TextBox 323">
            <a:extLst>
              <a:ext uri="{FF2B5EF4-FFF2-40B4-BE49-F238E27FC236}">
                <a16:creationId xmlns:a16="http://schemas.microsoft.com/office/drawing/2014/main" id="{5D848E33-F6D6-466A-9FE5-3797B7A71886}"/>
              </a:ext>
            </a:extLst>
          </p:cNvPr>
          <p:cNvSpPr txBox="1"/>
          <p:nvPr/>
        </p:nvSpPr>
        <p:spPr>
          <a:xfrm>
            <a:off x="5196159" y="1016760"/>
            <a:ext cx="57076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Pairwise features + univariate features classification</a:t>
            </a:r>
            <a:endParaRPr lang="en-AU" b="1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352" name="TextBox 351">
            <a:extLst>
              <a:ext uri="{FF2B5EF4-FFF2-40B4-BE49-F238E27FC236}">
                <a16:creationId xmlns:a16="http://schemas.microsoft.com/office/drawing/2014/main" id="{28ED3A0E-6683-426C-8D49-61F0CC9789E4}"/>
              </a:ext>
            </a:extLst>
          </p:cNvPr>
          <p:cNvSpPr txBox="1"/>
          <p:nvPr/>
        </p:nvSpPr>
        <p:spPr>
          <a:xfrm>
            <a:off x="4533289" y="5189860"/>
            <a:ext cx="73469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Goal: Identify which set(s) of </a:t>
            </a:r>
            <a:r>
              <a:rPr lang="en-US" sz="1400" b="1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pairwise interactions </a:t>
            </a:r>
            <a:r>
              <a:rPr lang="en-US" sz="1400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exhibit </a:t>
            </a:r>
            <a:r>
              <a:rPr lang="en-US" sz="1400" b="1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improved classification performance</a:t>
            </a:r>
            <a:r>
              <a:rPr lang="en-US" sz="1400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 with the addition of </a:t>
            </a:r>
            <a:r>
              <a:rPr lang="en-US" sz="1400" b="1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univariate region-by-TS-feature data</a:t>
            </a:r>
            <a:endParaRPr lang="en-AU" sz="1400" b="1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425" name="TextBox 424">
            <a:extLst>
              <a:ext uri="{FF2B5EF4-FFF2-40B4-BE49-F238E27FC236}">
                <a16:creationId xmlns:a16="http://schemas.microsoft.com/office/drawing/2014/main" id="{FB975AAA-D8C7-4E1D-AADC-D0E241CA5899}"/>
              </a:ext>
            </a:extLst>
          </p:cNvPr>
          <p:cNvSpPr txBox="1"/>
          <p:nvPr/>
        </p:nvSpPr>
        <p:spPr>
          <a:xfrm>
            <a:off x="4707015" y="3473666"/>
            <a:ext cx="696262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u="sng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Linear SVM by SPI with all Region-by-Feature combinations (1,804)</a:t>
            </a:r>
            <a:endParaRPr lang="en-AU" sz="1600" u="sng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426" name="Rectangle 425">
            <a:extLst>
              <a:ext uri="{FF2B5EF4-FFF2-40B4-BE49-F238E27FC236}">
                <a16:creationId xmlns:a16="http://schemas.microsoft.com/office/drawing/2014/main" id="{FD076589-E603-4135-B83F-41B13EE2A4A3}"/>
              </a:ext>
            </a:extLst>
          </p:cNvPr>
          <p:cNvSpPr/>
          <p:nvPr/>
        </p:nvSpPr>
        <p:spPr>
          <a:xfrm>
            <a:off x="4323189" y="994274"/>
            <a:ext cx="7655722" cy="5003667"/>
          </a:xfrm>
          <a:prstGeom prst="rect">
            <a:avLst/>
          </a:prstGeom>
          <a:noFill/>
          <a:ln w="57150">
            <a:solidFill>
              <a:srgbClr val="B179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100"/>
          </a:p>
        </p:txBody>
      </p:sp>
      <p:sp>
        <p:nvSpPr>
          <p:cNvPr id="203" name="Rectangle 202">
            <a:extLst>
              <a:ext uri="{FF2B5EF4-FFF2-40B4-BE49-F238E27FC236}">
                <a16:creationId xmlns:a16="http://schemas.microsoft.com/office/drawing/2014/main" id="{642EA76B-1F9F-459A-B66E-9AF7A0F1D7E3}"/>
              </a:ext>
            </a:extLst>
          </p:cNvPr>
          <p:cNvSpPr/>
          <p:nvPr/>
        </p:nvSpPr>
        <p:spPr>
          <a:xfrm>
            <a:off x="4539229" y="1565114"/>
            <a:ext cx="976461" cy="976461"/>
          </a:xfrm>
          <a:prstGeom prst="rect">
            <a:avLst/>
          </a:prstGeom>
          <a:solidFill>
            <a:srgbClr val="F2F2F2"/>
          </a:solidFill>
          <a:ln w="28575">
            <a:solidFill>
              <a:srgbClr val="66CD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100"/>
          </a:p>
        </p:txBody>
      </p:sp>
      <p:sp>
        <p:nvSpPr>
          <p:cNvPr id="204" name="Rectangle 203">
            <a:extLst>
              <a:ext uri="{FF2B5EF4-FFF2-40B4-BE49-F238E27FC236}">
                <a16:creationId xmlns:a16="http://schemas.microsoft.com/office/drawing/2014/main" id="{9C2F01F1-2DD3-43F8-8F04-5EFB0D65A725}"/>
              </a:ext>
            </a:extLst>
          </p:cNvPr>
          <p:cNvSpPr/>
          <p:nvPr/>
        </p:nvSpPr>
        <p:spPr>
          <a:xfrm>
            <a:off x="4662471" y="1701674"/>
            <a:ext cx="976461" cy="976461"/>
          </a:xfrm>
          <a:prstGeom prst="rect">
            <a:avLst/>
          </a:prstGeom>
          <a:solidFill>
            <a:srgbClr val="F2F2F2"/>
          </a:solidFill>
          <a:ln w="28575">
            <a:solidFill>
              <a:srgbClr val="66CD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100"/>
          </a:p>
        </p:txBody>
      </p:sp>
      <p:sp>
        <p:nvSpPr>
          <p:cNvPr id="216" name="Rectangle 215">
            <a:extLst>
              <a:ext uri="{FF2B5EF4-FFF2-40B4-BE49-F238E27FC236}">
                <a16:creationId xmlns:a16="http://schemas.microsoft.com/office/drawing/2014/main" id="{13F3FB44-1037-49FB-86B4-F94B1633BC5D}"/>
              </a:ext>
            </a:extLst>
          </p:cNvPr>
          <p:cNvSpPr/>
          <p:nvPr/>
        </p:nvSpPr>
        <p:spPr>
          <a:xfrm>
            <a:off x="4811067" y="1836852"/>
            <a:ext cx="976461" cy="976461"/>
          </a:xfrm>
          <a:prstGeom prst="rect">
            <a:avLst/>
          </a:prstGeom>
          <a:solidFill>
            <a:srgbClr val="F2F2F2"/>
          </a:solidFill>
          <a:ln w="28575">
            <a:solidFill>
              <a:srgbClr val="66CD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100"/>
          </a:p>
        </p:txBody>
      </p:sp>
      <p:graphicFrame>
        <p:nvGraphicFramePr>
          <p:cNvPr id="217" name="Table 27">
            <a:extLst>
              <a:ext uri="{FF2B5EF4-FFF2-40B4-BE49-F238E27FC236}">
                <a16:creationId xmlns:a16="http://schemas.microsoft.com/office/drawing/2014/main" id="{437BB733-3603-4892-BC80-4DB42CF07A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0131029"/>
              </p:ext>
            </p:extLst>
          </p:nvPr>
        </p:nvGraphicFramePr>
        <p:xfrm>
          <a:off x="4949335" y="1990365"/>
          <a:ext cx="972590" cy="9732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518">
                  <a:extLst>
                    <a:ext uri="{9D8B030D-6E8A-4147-A177-3AD203B41FA5}">
                      <a16:colId xmlns:a16="http://schemas.microsoft.com/office/drawing/2014/main" val="1063832990"/>
                    </a:ext>
                  </a:extLst>
                </a:gridCol>
                <a:gridCol w="194518">
                  <a:extLst>
                    <a:ext uri="{9D8B030D-6E8A-4147-A177-3AD203B41FA5}">
                      <a16:colId xmlns:a16="http://schemas.microsoft.com/office/drawing/2014/main" val="2630756239"/>
                    </a:ext>
                  </a:extLst>
                </a:gridCol>
                <a:gridCol w="194518">
                  <a:extLst>
                    <a:ext uri="{9D8B030D-6E8A-4147-A177-3AD203B41FA5}">
                      <a16:colId xmlns:a16="http://schemas.microsoft.com/office/drawing/2014/main" val="717389419"/>
                    </a:ext>
                  </a:extLst>
                </a:gridCol>
                <a:gridCol w="194518">
                  <a:extLst>
                    <a:ext uri="{9D8B030D-6E8A-4147-A177-3AD203B41FA5}">
                      <a16:colId xmlns:a16="http://schemas.microsoft.com/office/drawing/2014/main" val="2955863827"/>
                    </a:ext>
                  </a:extLst>
                </a:gridCol>
                <a:gridCol w="194518">
                  <a:extLst>
                    <a:ext uri="{9D8B030D-6E8A-4147-A177-3AD203B41FA5}">
                      <a16:colId xmlns:a16="http://schemas.microsoft.com/office/drawing/2014/main" val="3780822076"/>
                    </a:ext>
                  </a:extLst>
                </a:gridCol>
              </a:tblGrid>
              <a:tr h="194654"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3276421"/>
                  </a:ext>
                </a:extLst>
              </a:tr>
              <a:tr h="194654"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2730118"/>
                  </a:ext>
                </a:extLst>
              </a:tr>
              <a:tr h="194654">
                <a:tc>
                  <a:txBody>
                    <a:bodyPr/>
                    <a:lstStyle/>
                    <a:p>
                      <a:endParaRPr lang="en-AU" sz="110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4142268"/>
                  </a:ext>
                </a:extLst>
              </a:tr>
              <a:tr h="194654"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328191"/>
                  </a:ext>
                </a:extLst>
              </a:tr>
              <a:tr h="194654"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4128390"/>
                  </a:ext>
                </a:extLst>
              </a:tr>
            </a:tbl>
          </a:graphicData>
        </a:graphic>
      </p:graphicFrame>
      <p:sp>
        <p:nvSpPr>
          <p:cNvPr id="218" name="Rectangle 217">
            <a:extLst>
              <a:ext uri="{FF2B5EF4-FFF2-40B4-BE49-F238E27FC236}">
                <a16:creationId xmlns:a16="http://schemas.microsoft.com/office/drawing/2014/main" id="{BB444D94-6E1C-46F6-8D80-590321EDE398}"/>
              </a:ext>
            </a:extLst>
          </p:cNvPr>
          <p:cNvSpPr/>
          <p:nvPr/>
        </p:nvSpPr>
        <p:spPr>
          <a:xfrm>
            <a:off x="4942275" y="1986293"/>
            <a:ext cx="983974" cy="983974"/>
          </a:xfrm>
          <a:prstGeom prst="rect">
            <a:avLst/>
          </a:prstGeom>
          <a:noFill/>
          <a:ln w="28575">
            <a:solidFill>
              <a:srgbClr val="66CD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100"/>
          </a:p>
        </p:txBody>
      </p:sp>
      <p:sp>
        <p:nvSpPr>
          <p:cNvPr id="219" name="Right Bracket 218">
            <a:extLst>
              <a:ext uri="{FF2B5EF4-FFF2-40B4-BE49-F238E27FC236}">
                <a16:creationId xmlns:a16="http://schemas.microsoft.com/office/drawing/2014/main" id="{50AFD446-840C-4ECD-BB26-7F42A3595DFB}"/>
              </a:ext>
            </a:extLst>
          </p:cNvPr>
          <p:cNvSpPr/>
          <p:nvPr/>
        </p:nvSpPr>
        <p:spPr>
          <a:xfrm rot="19021902">
            <a:off x="5754677" y="1453948"/>
            <a:ext cx="45719" cy="553269"/>
          </a:xfrm>
          <a:prstGeom prst="rightBracket">
            <a:avLst>
              <a:gd name="adj" fmla="val 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 sz="1100"/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50538D2E-0B3A-46EB-ADDB-EB0B4FB25FE1}"/>
              </a:ext>
            </a:extLst>
          </p:cNvPr>
          <p:cNvSpPr txBox="1"/>
          <p:nvPr/>
        </p:nvSpPr>
        <p:spPr>
          <a:xfrm>
            <a:off x="5795051" y="1453813"/>
            <a:ext cx="128874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SPIs 1-18</a:t>
            </a:r>
            <a:endParaRPr lang="en-AU" sz="1400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cxnSp>
        <p:nvCxnSpPr>
          <p:cNvPr id="221" name="Straight Arrow Connector 220">
            <a:extLst>
              <a:ext uri="{FF2B5EF4-FFF2-40B4-BE49-F238E27FC236}">
                <a16:creationId xmlns:a16="http://schemas.microsoft.com/office/drawing/2014/main" id="{5F1C7B65-48A8-488D-BC52-54DDEB0091F4}"/>
              </a:ext>
            </a:extLst>
          </p:cNvPr>
          <p:cNvCxnSpPr>
            <a:cxnSpLocks/>
          </p:cNvCxnSpPr>
          <p:nvPr/>
        </p:nvCxnSpPr>
        <p:spPr>
          <a:xfrm>
            <a:off x="4926705" y="3073622"/>
            <a:ext cx="102339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Arrow Connector 221">
            <a:extLst>
              <a:ext uri="{FF2B5EF4-FFF2-40B4-BE49-F238E27FC236}">
                <a16:creationId xmlns:a16="http://schemas.microsoft.com/office/drawing/2014/main" id="{A073793F-14AB-4565-89C9-D809BD7D8786}"/>
              </a:ext>
            </a:extLst>
          </p:cNvPr>
          <p:cNvCxnSpPr>
            <a:cxnSpLocks/>
          </p:cNvCxnSpPr>
          <p:nvPr/>
        </p:nvCxnSpPr>
        <p:spPr>
          <a:xfrm>
            <a:off x="6039616" y="1979363"/>
            <a:ext cx="0" cy="99090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3" name="TextBox 222">
            <a:extLst>
              <a:ext uri="{FF2B5EF4-FFF2-40B4-BE49-F238E27FC236}">
                <a16:creationId xmlns:a16="http://schemas.microsoft.com/office/drawing/2014/main" id="{098ED387-3D17-4265-B79C-F51689FB8F2F}"/>
              </a:ext>
            </a:extLst>
          </p:cNvPr>
          <p:cNvSpPr txBox="1"/>
          <p:nvPr/>
        </p:nvSpPr>
        <p:spPr>
          <a:xfrm>
            <a:off x="4409505" y="3106449"/>
            <a:ext cx="23255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Brain region pairs (6,632)</a:t>
            </a:r>
            <a:endParaRPr lang="en-AU" sz="1400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224" name="TextBox 223">
            <a:extLst>
              <a:ext uri="{FF2B5EF4-FFF2-40B4-BE49-F238E27FC236}">
                <a16:creationId xmlns:a16="http://schemas.microsoft.com/office/drawing/2014/main" id="{D0BB0DE8-8E3D-4DC8-9768-7DDF2AB16DD1}"/>
              </a:ext>
            </a:extLst>
          </p:cNvPr>
          <p:cNvSpPr txBox="1"/>
          <p:nvPr/>
        </p:nvSpPr>
        <p:spPr>
          <a:xfrm>
            <a:off x="6039616" y="2189904"/>
            <a:ext cx="111369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Subjects (165)</a:t>
            </a:r>
            <a:endParaRPr lang="en-AU" sz="1400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120" name="Picture 119" descr="A picture containing dark&#10;&#10;Description automatically generated">
            <a:extLst>
              <a:ext uri="{FF2B5EF4-FFF2-40B4-BE49-F238E27FC236}">
                <a16:creationId xmlns:a16="http://schemas.microsoft.com/office/drawing/2014/main" id="{2E2242E1-806D-4384-B974-DAF44B20E1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2290" y="1206956"/>
            <a:ext cx="4743842" cy="1887007"/>
          </a:xfrm>
          <a:prstGeom prst="rect">
            <a:avLst/>
          </a:prstGeom>
        </p:spPr>
      </p:pic>
      <p:sp>
        <p:nvSpPr>
          <p:cNvPr id="121" name="Rectangle 120">
            <a:extLst>
              <a:ext uri="{FF2B5EF4-FFF2-40B4-BE49-F238E27FC236}">
                <a16:creationId xmlns:a16="http://schemas.microsoft.com/office/drawing/2014/main" id="{B6DF81DC-6EFE-49B3-BF95-842C654F2C73}"/>
              </a:ext>
            </a:extLst>
          </p:cNvPr>
          <p:cNvSpPr/>
          <p:nvPr/>
        </p:nvSpPr>
        <p:spPr>
          <a:xfrm>
            <a:off x="990436" y="1560753"/>
            <a:ext cx="976461" cy="976461"/>
          </a:xfrm>
          <a:prstGeom prst="rect">
            <a:avLst/>
          </a:prstGeom>
          <a:solidFill>
            <a:srgbClr val="F2F2F2"/>
          </a:solidFill>
          <a:ln w="28575">
            <a:solidFill>
              <a:srgbClr val="66CD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100"/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594E33CB-D538-4677-8F93-13D6B85D5CE5}"/>
              </a:ext>
            </a:extLst>
          </p:cNvPr>
          <p:cNvSpPr/>
          <p:nvPr/>
        </p:nvSpPr>
        <p:spPr>
          <a:xfrm>
            <a:off x="1113678" y="1697313"/>
            <a:ext cx="976461" cy="976461"/>
          </a:xfrm>
          <a:prstGeom prst="rect">
            <a:avLst/>
          </a:prstGeom>
          <a:solidFill>
            <a:srgbClr val="F2F2F2"/>
          </a:solidFill>
          <a:ln w="28575">
            <a:solidFill>
              <a:srgbClr val="66CD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100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83B14353-C278-43BD-900A-E14CEA4294E3}"/>
              </a:ext>
            </a:extLst>
          </p:cNvPr>
          <p:cNvSpPr/>
          <p:nvPr/>
        </p:nvSpPr>
        <p:spPr>
          <a:xfrm>
            <a:off x="1262274" y="1832491"/>
            <a:ext cx="976461" cy="976461"/>
          </a:xfrm>
          <a:prstGeom prst="rect">
            <a:avLst/>
          </a:prstGeom>
          <a:solidFill>
            <a:srgbClr val="F2F2F2"/>
          </a:solidFill>
          <a:ln w="28575">
            <a:solidFill>
              <a:srgbClr val="66CD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100"/>
          </a:p>
        </p:txBody>
      </p:sp>
      <p:graphicFrame>
        <p:nvGraphicFramePr>
          <p:cNvPr id="124" name="Table 27">
            <a:extLst>
              <a:ext uri="{FF2B5EF4-FFF2-40B4-BE49-F238E27FC236}">
                <a16:creationId xmlns:a16="http://schemas.microsoft.com/office/drawing/2014/main" id="{AAF5EE0B-4C91-4304-AD11-BFD5B1BC13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3923433"/>
              </p:ext>
            </p:extLst>
          </p:nvPr>
        </p:nvGraphicFramePr>
        <p:xfrm>
          <a:off x="1400542" y="1986004"/>
          <a:ext cx="972590" cy="9732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518">
                  <a:extLst>
                    <a:ext uri="{9D8B030D-6E8A-4147-A177-3AD203B41FA5}">
                      <a16:colId xmlns:a16="http://schemas.microsoft.com/office/drawing/2014/main" val="1063832990"/>
                    </a:ext>
                  </a:extLst>
                </a:gridCol>
                <a:gridCol w="194518">
                  <a:extLst>
                    <a:ext uri="{9D8B030D-6E8A-4147-A177-3AD203B41FA5}">
                      <a16:colId xmlns:a16="http://schemas.microsoft.com/office/drawing/2014/main" val="2630756239"/>
                    </a:ext>
                  </a:extLst>
                </a:gridCol>
                <a:gridCol w="194518">
                  <a:extLst>
                    <a:ext uri="{9D8B030D-6E8A-4147-A177-3AD203B41FA5}">
                      <a16:colId xmlns:a16="http://schemas.microsoft.com/office/drawing/2014/main" val="717389419"/>
                    </a:ext>
                  </a:extLst>
                </a:gridCol>
                <a:gridCol w="194518">
                  <a:extLst>
                    <a:ext uri="{9D8B030D-6E8A-4147-A177-3AD203B41FA5}">
                      <a16:colId xmlns:a16="http://schemas.microsoft.com/office/drawing/2014/main" val="2955863827"/>
                    </a:ext>
                  </a:extLst>
                </a:gridCol>
                <a:gridCol w="194518">
                  <a:extLst>
                    <a:ext uri="{9D8B030D-6E8A-4147-A177-3AD203B41FA5}">
                      <a16:colId xmlns:a16="http://schemas.microsoft.com/office/drawing/2014/main" val="3780822076"/>
                    </a:ext>
                  </a:extLst>
                </a:gridCol>
              </a:tblGrid>
              <a:tr h="194654"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3276421"/>
                  </a:ext>
                </a:extLst>
              </a:tr>
              <a:tr h="194654"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2730118"/>
                  </a:ext>
                </a:extLst>
              </a:tr>
              <a:tr h="194654">
                <a:tc>
                  <a:txBody>
                    <a:bodyPr/>
                    <a:lstStyle/>
                    <a:p>
                      <a:endParaRPr lang="en-AU" sz="110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4142268"/>
                  </a:ext>
                </a:extLst>
              </a:tr>
              <a:tr h="194654"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328191"/>
                  </a:ext>
                </a:extLst>
              </a:tr>
              <a:tr h="194654"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4128390"/>
                  </a:ext>
                </a:extLst>
              </a:tr>
            </a:tbl>
          </a:graphicData>
        </a:graphic>
      </p:graphicFrame>
      <p:sp>
        <p:nvSpPr>
          <p:cNvPr id="125" name="Rectangle 124">
            <a:extLst>
              <a:ext uri="{FF2B5EF4-FFF2-40B4-BE49-F238E27FC236}">
                <a16:creationId xmlns:a16="http://schemas.microsoft.com/office/drawing/2014/main" id="{718E6E52-3F10-4BA1-97FE-6E7D068A9851}"/>
              </a:ext>
            </a:extLst>
          </p:cNvPr>
          <p:cNvSpPr/>
          <p:nvPr/>
        </p:nvSpPr>
        <p:spPr>
          <a:xfrm>
            <a:off x="1393482" y="1981932"/>
            <a:ext cx="983974" cy="983974"/>
          </a:xfrm>
          <a:prstGeom prst="rect">
            <a:avLst/>
          </a:prstGeom>
          <a:noFill/>
          <a:ln w="28575">
            <a:solidFill>
              <a:srgbClr val="66CD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100"/>
          </a:p>
        </p:txBody>
      </p:sp>
      <p:sp>
        <p:nvSpPr>
          <p:cNvPr id="126" name="Right Bracket 125">
            <a:extLst>
              <a:ext uri="{FF2B5EF4-FFF2-40B4-BE49-F238E27FC236}">
                <a16:creationId xmlns:a16="http://schemas.microsoft.com/office/drawing/2014/main" id="{4F08B4DE-6D90-47E3-AD36-CF0B42E098F3}"/>
              </a:ext>
            </a:extLst>
          </p:cNvPr>
          <p:cNvSpPr/>
          <p:nvPr/>
        </p:nvSpPr>
        <p:spPr>
          <a:xfrm rot="19021902">
            <a:off x="2205884" y="1449587"/>
            <a:ext cx="45719" cy="553269"/>
          </a:xfrm>
          <a:prstGeom prst="rightBracket">
            <a:avLst>
              <a:gd name="adj" fmla="val 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 sz="1100"/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FD16BEE4-D966-4C64-A102-81BF6F75826B}"/>
              </a:ext>
            </a:extLst>
          </p:cNvPr>
          <p:cNvSpPr txBox="1"/>
          <p:nvPr/>
        </p:nvSpPr>
        <p:spPr>
          <a:xfrm>
            <a:off x="2246258" y="1449452"/>
            <a:ext cx="128874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SPIs 1-18</a:t>
            </a:r>
            <a:endParaRPr lang="en-AU" sz="1400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E5BB2FDA-C459-4938-A96E-0DDBC3FAF2E3}"/>
              </a:ext>
            </a:extLst>
          </p:cNvPr>
          <p:cNvCxnSpPr>
            <a:cxnSpLocks/>
          </p:cNvCxnSpPr>
          <p:nvPr/>
        </p:nvCxnSpPr>
        <p:spPr>
          <a:xfrm>
            <a:off x="1377912" y="3069261"/>
            <a:ext cx="102339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90F6CAAB-F6EC-4E3A-9130-1EE266E2F32A}"/>
              </a:ext>
            </a:extLst>
          </p:cNvPr>
          <p:cNvCxnSpPr>
            <a:cxnSpLocks/>
          </p:cNvCxnSpPr>
          <p:nvPr/>
        </p:nvCxnSpPr>
        <p:spPr>
          <a:xfrm>
            <a:off x="2490823" y="1975002"/>
            <a:ext cx="0" cy="99090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TextBox 130">
            <a:extLst>
              <a:ext uri="{FF2B5EF4-FFF2-40B4-BE49-F238E27FC236}">
                <a16:creationId xmlns:a16="http://schemas.microsoft.com/office/drawing/2014/main" id="{01747E84-47AF-4D55-A494-44F2768C570C}"/>
              </a:ext>
            </a:extLst>
          </p:cNvPr>
          <p:cNvSpPr txBox="1"/>
          <p:nvPr/>
        </p:nvSpPr>
        <p:spPr>
          <a:xfrm>
            <a:off x="946079" y="3102441"/>
            <a:ext cx="213980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Brain region pairs (6,632)</a:t>
            </a:r>
            <a:endParaRPr lang="en-AU" sz="1400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412D60A8-AC67-46AB-93E3-45D7FC20E0C6}"/>
              </a:ext>
            </a:extLst>
          </p:cNvPr>
          <p:cNvSpPr txBox="1"/>
          <p:nvPr/>
        </p:nvSpPr>
        <p:spPr>
          <a:xfrm>
            <a:off x="2490823" y="2185543"/>
            <a:ext cx="111369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Subjects (165)</a:t>
            </a:r>
            <a:endParaRPr lang="en-AU" sz="1400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DD7F8482-E7FD-4584-A469-8506684BB7E5}"/>
              </a:ext>
            </a:extLst>
          </p:cNvPr>
          <p:cNvSpPr txBox="1"/>
          <p:nvPr/>
        </p:nvSpPr>
        <p:spPr>
          <a:xfrm>
            <a:off x="5948375" y="2013105"/>
            <a:ext cx="232550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+</a:t>
            </a:r>
            <a:endParaRPr lang="en-AU" sz="3200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grpSp>
        <p:nvGrpSpPr>
          <p:cNvPr id="264" name="Group 263">
            <a:extLst>
              <a:ext uri="{FF2B5EF4-FFF2-40B4-BE49-F238E27FC236}">
                <a16:creationId xmlns:a16="http://schemas.microsoft.com/office/drawing/2014/main" id="{026EB96D-D348-406C-A15B-29619A1D98C6}"/>
              </a:ext>
            </a:extLst>
          </p:cNvPr>
          <p:cNvGrpSpPr/>
          <p:nvPr/>
        </p:nvGrpSpPr>
        <p:grpSpPr>
          <a:xfrm>
            <a:off x="6725498" y="4099408"/>
            <a:ext cx="704702" cy="738664"/>
            <a:chOff x="26963080" y="6779941"/>
            <a:chExt cx="1858181" cy="1947733"/>
          </a:xfrm>
        </p:grpSpPr>
        <p:grpSp>
          <p:nvGrpSpPr>
            <p:cNvPr id="265" name="Group 264">
              <a:extLst>
                <a:ext uri="{FF2B5EF4-FFF2-40B4-BE49-F238E27FC236}">
                  <a16:creationId xmlns:a16="http://schemas.microsoft.com/office/drawing/2014/main" id="{5D31BD5C-68B6-4A80-AD3D-13ACFE3D5F00}"/>
                </a:ext>
              </a:extLst>
            </p:cNvPr>
            <p:cNvGrpSpPr/>
            <p:nvPr/>
          </p:nvGrpSpPr>
          <p:grpSpPr>
            <a:xfrm>
              <a:off x="26963080" y="6779941"/>
              <a:ext cx="1858181" cy="1947733"/>
              <a:chOff x="2398798" y="5581650"/>
              <a:chExt cx="790575" cy="790576"/>
            </a:xfrm>
          </p:grpSpPr>
          <p:cxnSp>
            <p:nvCxnSpPr>
              <p:cNvPr id="279" name="Straight Arrow Connector 278">
                <a:extLst>
                  <a:ext uri="{FF2B5EF4-FFF2-40B4-BE49-F238E27FC236}">
                    <a16:creationId xmlns:a16="http://schemas.microsoft.com/office/drawing/2014/main" id="{FB74601D-E332-4C6E-8A1A-BA6C5933519C}"/>
                  </a:ext>
                </a:extLst>
              </p:cNvPr>
              <p:cNvCxnSpPr/>
              <p:nvPr/>
            </p:nvCxnSpPr>
            <p:spPr>
              <a:xfrm flipV="1">
                <a:off x="2398798" y="5581650"/>
                <a:ext cx="0" cy="790575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Straight Arrow Connector 279">
                <a:extLst>
                  <a:ext uri="{FF2B5EF4-FFF2-40B4-BE49-F238E27FC236}">
                    <a16:creationId xmlns:a16="http://schemas.microsoft.com/office/drawing/2014/main" id="{3E6CD4D6-809A-4D73-83CA-D7B466ABE68F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V="1">
                <a:off x="2794086" y="5976938"/>
                <a:ext cx="0" cy="790575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6" name="Oval 265">
              <a:extLst>
                <a:ext uri="{FF2B5EF4-FFF2-40B4-BE49-F238E27FC236}">
                  <a16:creationId xmlns:a16="http://schemas.microsoft.com/office/drawing/2014/main" id="{7DCB1E8B-7800-4C82-BD97-71D5B51784C9}"/>
                </a:ext>
              </a:extLst>
            </p:cNvPr>
            <p:cNvSpPr/>
            <p:nvPr/>
          </p:nvSpPr>
          <p:spPr>
            <a:xfrm>
              <a:off x="27059534" y="7431389"/>
              <a:ext cx="107459" cy="115070"/>
            </a:xfrm>
            <a:prstGeom prst="ellipse">
              <a:avLst/>
            </a:prstGeom>
            <a:solidFill>
              <a:srgbClr val="8989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267" name="Oval 266">
              <a:extLst>
                <a:ext uri="{FF2B5EF4-FFF2-40B4-BE49-F238E27FC236}">
                  <a16:creationId xmlns:a16="http://schemas.microsoft.com/office/drawing/2014/main" id="{9A0FDF18-7D12-46B1-B769-FB144A4BA0F6}"/>
                </a:ext>
              </a:extLst>
            </p:cNvPr>
            <p:cNvSpPr/>
            <p:nvPr/>
          </p:nvSpPr>
          <p:spPr>
            <a:xfrm>
              <a:off x="27414273" y="7719918"/>
              <a:ext cx="107459" cy="115070"/>
            </a:xfrm>
            <a:prstGeom prst="ellipse">
              <a:avLst/>
            </a:prstGeom>
            <a:solidFill>
              <a:srgbClr val="8989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268" name="Oval 267">
              <a:extLst>
                <a:ext uri="{FF2B5EF4-FFF2-40B4-BE49-F238E27FC236}">
                  <a16:creationId xmlns:a16="http://schemas.microsoft.com/office/drawing/2014/main" id="{E5025A5F-C47E-41A7-B45C-3E50E87220DA}"/>
                </a:ext>
              </a:extLst>
            </p:cNvPr>
            <p:cNvSpPr/>
            <p:nvPr/>
          </p:nvSpPr>
          <p:spPr>
            <a:xfrm>
              <a:off x="27141446" y="7955836"/>
              <a:ext cx="107459" cy="115070"/>
            </a:xfrm>
            <a:prstGeom prst="ellipse">
              <a:avLst/>
            </a:prstGeom>
            <a:solidFill>
              <a:srgbClr val="8989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269" name="Oval 268">
              <a:extLst>
                <a:ext uri="{FF2B5EF4-FFF2-40B4-BE49-F238E27FC236}">
                  <a16:creationId xmlns:a16="http://schemas.microsoft.com/office/drawing/2014/main" id="{01448298-2933-4536-A9DB-952E19095A1C}"/>
                </a:ext>
              </a:extLst>
            </p:cNvPr>
            <p:cNvSpPr/>
            <p:nvPr/>
          </p:nvSpPr>
          <p:spPr>
            <a:xfrm>
              <a:off x="27521732" y="8122956"/>
              <a:ext cx="107459" cy="115070"/>
            </a:xfrm>
            <a:prstGeom prst="ellipse">
              <a:avLst/>
            </a:prstGeom>
            <a:solidFill>
              <a:srgbClr val="8989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270" name="Oval 269">
              <a:extLst>
                <a:ext uri="{FF2B5EF4-FFF2-40B4-BE49-F238E27FC236}">
                  <a16:creationId xmlns:a16="http://schemas.microsoft.com/office/drawing/2014/main" id="{0BC94D82-52D1-4F3E-A11E-E07E1FBC6A67}"/>
                </a:ext>
              </a:extLst>
            </p:cNvPr>
            <p:cNvSpPr/>
            <p:nvPr/>
          </p:nvSpPr>
          <p:spPr>
            <a:xfrm>
              <a:off x="27232355" y="8454861"/>
              <a:ext cx="107459" cy="115070"/>
            </a:xfrm>
            <a:prstGeom prst="ellipse">
              <a:avLst/>
            </a:prstGeom>
            <a:solidFill>
              <a:srgbClr val="8989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271" name="Oval 270">
              <a:extLst>
                <a:ext uri="{FF2B5EF4-FFF2-40B4-BE49-F238E27FC236}">
                  <a16:creationId xmlns:a16="http://schemas.microsoft.com/office/drawing/2014/main" id="{14DC6DCB-BB66-419D-AFD4-7395D7EA5A4A}"/>
                </a:ext>
              </a:extLst>
            </p:cNvPr>
            <p:cNvSpPr/>
            <p:nvPr/>
          </p:nvSpPr>
          <p:spPr>
            <a:xfrm>
              <a:off x="27892172" y="8310244"/>
              <a:ext cx="107459" cy="115070"/>
            </a:xfrm>
            <a:prstGeom prst="ellipse">
              <a:avLst/>
            </a:prstGeom>
            <a:solidFill>
              <a:srgbClr val="8989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272" name="Oval 271">
              <a:extLst>
                <a:ext uri="{FF2B5EF4-FFF2-40B4-BE49-F238E27FC236}">
                  <a16:creationId xmlns:a16="http://schemas.microsoft.com/office/drawing/2014/main" id="{199ADFC2-8C38-4786-ADE4-30CA3D7ED4A0}"/>
                </a:ext>
              </a:extLst>
            </p:cNvPr>
            <p:cNvSpPr/>
            <p:nvPr/>
          </p:nvSpPr>
          <p:spPr>
            <a:xfrm>
              <a:off x="27195174" y="7196957"/>
              <a:ext cx="107459" cy="115070"/>
            </a:xfrm>
            <a:prstGeom prst="ellipse">
              <a:avLst/>
            </a:prstGeom>
            <a:solidFill>
              <a:srgbClr val="6899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273" name="Oval 272">
              <a:extLst>
                <a:ext uri="{FF2B5EF4-FFF2-40B4-BE49-F238E27FC236}">
                  <a16:creationId xmlns:a16="http://schemas.microsoft.com/office/drawing/2014/main" id="{F44688EB-B167-4937-B056-F8281ADEDD6E}"/>
                </a:ext>
              </a:extLst>
            </p:cNvPr>
            <p:cNvSpPr/>
            <p:nvPr/>
          </p:nvSpPr>
          <p:spPr>
            <a:xfrm>
              <a:off x="27575460" y="7071498"/>
              <a:ext cx="107459" cy="115070"/>
            </a:xfrm>
            <a:prstGeom prst="ellipse">
              <a:avLst/>
            </a:prstGeom>
            <a:solidFill>
              <a:srgbClr val="6899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274" name="Oval 273">
              <a:extLst>
                <a:ext uri="{FF2B5EF4-FFF2-40B4-BE49-F238E27FC236}">
                  <a16:creationId xmlns:a16="http://schemas.microsoft.com/office/drawing/2014/main" id="{EDE706FA-BE5A-40EC-A01C-81366DA9422A}"/>
                </a:ext>
              </a:extLst>
            </p:cNvPr>
            <p:cNvSpPr/>
            <p:nvPr/>
          </p:nvSpPr>
          <p:spPr>
            <a:xfrm>
              <a:off x="28048148" y="7820781"/>
              <a:ext cx="107459" cy="115070"/>
            </a:xfrm>
            <a:prstGeom prst="ellipse">
              <a:avLst/>
            </a:prstGeom>
            <a:solidFill>
              <a:srgbClr val="6899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275" name="Oval 274">
              <a:extLst>
                <a:ext uri="{FF2B5EF4-FFF2-40B4-BE49-F238E27FC236}">
                  <a16:creationId xmlns:a16="http://schemas.microsoft.com/office/drawing/2014/main" id="{09F1678F-4BD7-45E0-B0F8-F231B3F46DF7}"/>
                </a:ext>
              </a:extLst>
            </p:cNvPr>
            <p:cNvSpPr/>
            <p:nvPr/>
          </p:nvSpPr>
          <p:spPr>
            <a:xfrm>
              <a:off x="27844726" y="7424623"/>
              <a:ext cx="107459" cy="115070"/>
            </a:xfrm>
            <a:prstGeom prst="ellipse">
              <a:avLst/>
            </a:prstGeom>
            <a:solidFill>
              <a:srgbClr val="6899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276" name="Oval 275">
              <a:extLst>
                <a:ext uri="{FF2B5EF4-FFF2-40B4-BE49-F238E27FC236}">
                  <a16:creationId xmlns:a16="http://schemas.microsoft.com/office/drawing/2014/main" id="{F3E1E20B-9389-4FB3-ADAA-00189B798FAF}"/>
                </a:ext>
              </a:extLst>
            </p:cNvPr>
            <p:cNvSpPr/>
            <p:nvPr/>
          </p:nvSpPr>
          <p:spPr>
            <a:xfrm>
              <a:off x="28552616" y="8280743"/>
              <a:ext cx="107459" cy="115070"/>
            </a:xfrm>
            <a:prstGeom prst="ellipse">
              <a:avLst/>
            </a:prstGeom>
            <a:solidFill>
              <a:srgbClr val="6899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277" name="Oval 276">
              <a:extLst>
                <a:ext uri="{FF2B5EF4-FFF2-40B4-BE49-F238E27FC236}">
                  <a16:creationId xmlns:a16="http://schemas.microsoft.com/office/drawing/2014/main" id="{29FB845C-FA1F-49A4-9A22-8FD09169E864}"/>
                </a:ext>
              </a:extLst>
            </p:cNvPr>
            <p:cNvSpPr/>
            <p:nvPr/>
          </p:nvSpPr>
          <p:spPr>
            <a:xfrm>
              <a:off x="28498888" y="7777454"/>
              <a:ext cx="107459" cy="115070"/>
            </a:xfrm>
            <a:prstGeom prst="ellipse">
              <a:avLst/>
            </a:prstGeom>
            <a:solidFill>
              <a:srgbClr val="6899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cxnSp>
          <p:nvCxnSpPr>
            <p:cNvPr id="278" name="Straight Connector 277">
              <a:extLst>
                <a:ext uri="{FF2B5EF4-FFF2-40B4-BE49-F238E27FC236}">
                  <a16:creationId xmlns:a16="http://schemas.microsoft.com/office/drawing/2014/main" id="{FDE4483F-6DD4-445F-90CD-7D59CF2AFE26}"/>
                </a:ext>
              </a:extLst>
            </p:cNvPr>
            <p:cNvCxnSpPr>
              <a:cxnSpLocks/>
            </p:cNvCxnSpPr>
            <p:nvPr/>
          </p:nvCxnSpPr>
          <p:spPr>
            <a:xfrm>
              <a:off x="27113262" y="7303347"/>
              <a:ext cx="1259939" cy="1092465"/>
            </a:xfrm>
            <a:prstGeom prst="line">
              <a:avLst/>
            </a:prstGeom>
            <a:ln w="38100">
              <a:solidFill>
                <a:srgbClr val="66CD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1" name="Group 280">
            <a:extLst>
              <a:ext uri="{FF2B5EF4-FFF2-40B4-BE49-F238E27FC236}">
                <a16:creationId xmlns:a16="http://schemas.microsoft.com/office/drawing/2014/main" id="{37C900C1-F27D-48DF-9AEA-3EF1D95E6847}"/>
              </a:ext>
            </a:extLst>
          </p:cNvPr>
          <p:cNvGrpSpPr/>
          <p:nvPr/>
        </p:nvGrpSpPr>
        <p:grpSpPr>
          <a:xfrm>
            <a:off x="7589512" y="4099408"/>
            <a:ext cx="704702" cy="738664"/>
            <a:chOff x="1418016" y="4074009"/>
            <a:chExt cx="704702" cy="738664"/>
          </a:xfrm>
        </p:grpSpPr>
        <p:grpSp>
          <p:nvGrpSpPr>
            <p:cNvPr id="282" name="Group 281">
              <a:extLst>
                <a:ext uri="{FF2B5EF4-FFF2-40B4-BE49-F238E27FC236}">
                  <a16:creationId xmlns:a16="http://schemas.microsoft.com/office/drawing/2014/main" id="{7E8757BF-F97A-480C-A2F2-FA176E7EBBD6}"/>
                </a:ext>
              </a:extLst>
            </p:cNvPr>
            <p:cNvGrpSpPr/>
            <p:nvPr/>
          </p:nvGrpSpPr>
          <p:grpSpPr>
            <a:xfrm>
              <a:off x="1418016" y="4074009"/>
              <a:ext cx="704702" cy="738664"/>
              <a:chOff x="2398798" y="5581650"/>
              <a:chExt cx="790575" cy="790576"/>
            </a:xfrm>
          </p:grpSpPr>
          <p:cxnSp>
            <p:nvCxnSpPr>
              <p:cNvPr id="296" name="Straight Arrow Connector 295">
                <a:extLst>
                  <a:ext uri="{FF2B5EF4-FFF2-40B4-BE49-F238E27FC236}">
                    <a16:creationId xmlns:a16="http://schemas.microsoft.com/office/drawing/2014/main" id="{5C664423-D6D4-45D6-9105-109C60BA0A46}"/>
                  </a:ext>
                </a:extLst>
              </p:cNvPr>
              <p:cNvCxnSpPr/>
              <p:nvPr/>
            </p:nvCxnSpPr>
            <p:spPr>
              <a:xfrm flipV="1">
                <a:off x="2398798" y="5581650"/>
                <a:ext cx="0" cy="790575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" name="Straight Arrow Connector 296">
                <a:extLst>
                  <a:ext uri="{FF2B5EF4-FFF2-40B4-BE49-F238E27FC236}">
                    <a16:creationId xmlns:a16="http://schemas.microsoft.com/office/drawing/2014/main" id="{89A43546-D47C-45A5-94D0-E5FBB0DBD6B3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V="1">
                <a:off x="2794086" y="5976938"/>
                <a:ext cx="0" cy="790575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3" name="Oval 282">
              <a:extLst>
                <a:ext uri="{FF2B5EF4-FFF2-40B4-BE49-F238E27FC236}">
                  <a16:creationId xmlns:a16="http://schemas.microsoft.com/office/drawing/2014/main" id="{C5297DF4-A23D-4661-A0CE-C216E4955DDB}"/>
                </a:ext>
              </a:extLst>
            </p:cNvPr>
            <p:cNvSpPr/>
            <p:nvPr/>
          </p:nvSpPr>
          <p:spPr>
            <a:xfrm>
              <a:off x="1780108" y="4176348"/>
              <a:ext cx="40753" cy="43639"/>
            </a:xfrm>
            <a:prstGeom prst="ellipse">
              <a:avLst/>
            </a:prstGeom>
            <a:solidFill>
              <a:srgbClr val="8989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284" name="Oval 283">
              <a:extLst>
                <a:ext uri="{FF2B5EF4-FFF2-40B4-BE49-F238E27FC236}">
                  <a16:creationId xmlns:a16="http://schemas.microsoft.com/office/drawing/2014/main" id="{319905CF-8936-4C0A-BD83-09FBD7E01CED}"/>
                </a:ext>
              </a:extLst>
            </p:cNvPr>
            <p:cNvSpPr/>
            <p:nvPr/>
          </p:nvSpPr>
          <p:spPr>
            <a:xfrm>
              <a:off x="1589326" y="4269005"/>
              <a:ext cx="40753" cy="43639"/>
            </a:xfrm>
            <a:prstGeom prst="ellipse">
              <a:avLst/>
            </a:prstGeom>
            <a:solidFill>
              <a:srgbClr val="8989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285" name="Oval 284">
              <a:extLst>
                <a:ext uri="{FF2B5EF4-FFF2-40B4-BE49-F238E27FC236}">
                  <a16:creationId xmlns:a16="http://schemas.microsoft.com/office/drawing/2014/main" id="{8FE008AC-A566-4F25-A433-CEFB983C706C}"/>
                </a:ext>
              </a:extLst>
            </p:cNvPr>
            <p:cNvSpPr/>
            <p:nvPr/>
          </p:nvSpPr>
          <p:spPr>
            <a:xfrm>
              <a:off x="1485660" y="4519959"/>
              <a:ext cx="40753" cy="43639"/>
            </a:xfrm>
            <a:prstGeom prst="ellipse">
              <a:avLst/>
            </a:prstGeom>
            <a:solidFill>
              <a:srgbClr val="8989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286" name="Oval 285">
              <a:extLst>
                <a:ext uri="{FF2B5EF4-FFF2-40B4-BE49-F238E27FC236}">
                  <a16:creationId xmlns:a16="http://schemas.microsoft.com/office/drawing/2014/main" id="{95488D0D-6472-4E28-A133-62B6584D9011}"/>
                </a:ext>
              </a:extLst>
            </p:cNvPr>
            <p:cNvSpPr/>
            <p:nvPr/>
          </p:nvSpPr>
          <p:spPr>
            <a:xfrm>
              <a:off x="1610026" y="4519959"/>
              <a:ext cx="40753" cy="43639"/>
            </a:xfrm>
            <a:prstGeom prst="ellipse">
              <a:avLst/>
            </a:prstGeom>
            <a:solidFill>
              <a:srgbClr val="8989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287" name="Oval 286">
              <a:extLst>
                <a:ext uri="{FF2B5EF4-FFF2-40B4-BE49-F238E27FC236}">
                  <a16:creationId xmlns:a16="http://schemas.microsoft.com/office/drawing/2014/main" id="{61BA0F1F-C3DD-43CA-B712-A79FB99E8587}"/>
                </a:ext>
              </a:extLst>
            </p:cNvPr>
            <p:cNvSpPr/>
            <p:nvPr/>
          </p:nvSpPr>
          <p:spPr>
            <a:xfrm>
              <a:off x="1555662" y="4719111"/>
              <a:ext cx="40753" cy="43639"/>
            </a:xfrm>
            <a:prstGeom prst="ellipse">
              <a:avLst/>
            </a:prstGeom>
            <a:solidFill>
              <a:srgbClr val="8989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288" name="Oval 287">
              <a:extLst>
                <a:ext uri="{FF2B5EF4-FFF2-40B4-BE49-F238E27FC236}">
                  <a16:creationId xmlns:a16="http://schemas.microsoft.com/office/drawing/2014/main" id="{74C6ECF8-5269-47BB-B5ED-6FF157FD007B}"/>
                </a:ext>
              </a:extLst>
            </p:cNvPr>
            <p:cNvSpPr/>
            <p:nvPr/>
          </p:nvSpPr>
          <p:spPr>
            <a:xfrm>
              <a:off x="1870183" y="4271414"/>
              <a:ext cx="40753" cy="43639"/>
            </a:xfrm>
            <a:prstGeom prst="ellipse">
              <a:avLst/>
            </a:prstGeom>
            <a:solidFill>
              <a:srgbClr val="8989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289" name="Oval 288">
              <a:extLst>
                <a:ext uri="{FF2B5EF4-FFF2-40B4-BE49-F238E27FC236}">
                  <a16:creationId xmlns:a16="http://schemas.microsoft.com/office/drawing/2014/main" id="{DAB72404-F07E-4497-99C1-2FFB6F1DEAD5}"/>
                </a:ext>
              </a:extLst>
            </p:cNvPr>
            <p:cNvSpPr/>
            <p:nvPr/>
          </p:nvSpPr>
          <p:spPr>
            <a:xfrm>
              <a:off x="1769261" y="4697419"/>
              <a:ext cx="40753" cy="43639"/>
            </a:xfrm>
            <a:prstGeom prst="ellipse">
              <a:avLst/>
            </a:prstGeom>
            <a:solidFill>
              <a:srgbClr val="6899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290" name="Oval 289">
              <a:extLst>
                <a:ext uri="{FF2B5EF4-FFF2-40B4-BE49-F238E27FC236}">
                  <a16:creationId xmlns:a16="http://schemas.microsoft.com/office/drawing/2014/main" id="{B88B82B6-5030-486A-9D19-62553BF3BDC9}"/>
                </a:ext>
              </a:extLst>
            </p:cNvPr>
            <p:cNvSpPr/>
            <p:nvPr/>
          </p:nvSpPr>
          <p:spPr>
            <a:xfrm>
              <a:off x="1881450" y="4675600"/>
              <a:ext cx="40753" cy="43639"/>
            </a:xfrm>
            <a:prstGeom prst="ellipse">
              <a:avLst/>
            </a:prstGeom>
            <a:solidFill>
              <a:srgbClr val="6899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291" name="Oval 290">
              <a:extLst>
                <a:ext uri="{FF2B5EF4-FFF2-40B4-BE49-F238E27FC236}">
                  <a16:creationId xmlns:a16="http://schemas.microsoft.com/office/drawing/2014/main" id="{BC289278-9996-4A1F-9892-FD2E6DCFE1E0}"/>
                </a:ext>
              </a:extLst>
            </p:cNvPr>
            <p:cNvSpPr/>
            <p:nvPr/>
          </p:nvSpPr>
          <p:spPr>
            <a:xfrm>
              <a:off x="1849806" y="4569033"/>
              <a:ext cx="40753" cy="43639"/>
            </a:xfrm>
            <a:prstGeom prst="ellipse">
              <a:avLst/>
            </a:prstGeom>
            <a:solidFill>
              <a:srgbClr val="6899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292" name="Oval 291">
              <a:extLst>
                <a:ext uri="{FF2B5EF4-FFF2-40B4-BE49-F238E27FC236}">
                  <a16:creationId xmlns:a16="http://schemas.microsoft.com/office/drawing/2014/main" id="{A4944141-A425-4B67-91D7-E4B32B245975}"/>
                </a:ext>
              </a:extLst>
            </p:cNvPr>
            <p:cNvSpPr/>
            <p:nvPr/>
          </p:nvSpPr>
          <p:spPr>
            <a:xfrm>
              <a:off x="1706500" y="4353130"/>
              <a:ext cx="40753" cy="43639"/>
            </a:xfrm>
            <a:prstGeom prst="ellipse">
              <a:avLst/>
            </a:prstGeom>
            <a:solidFill>
              <a:srgbClr val="6899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293" name="Oval 292">
              <a:extLst>
                <a:ext uri="{FF2B5EF4-FFF2-40B4-BE49-F238E27FC236}">
                  <a16:creationId xmlns:a16="http://schemas.microsoft.com/office/drawing/2014/main" id="{BF993060-25ED-4528-AFD8-9BCD79AFE9F3}"/>
                </a:ext>
              </a:extLst>
            </p:cNvPr>
            <p:cNvSpPr/>
            <p:nvPr/>
          </p:nvSpPr>
          <p:spPr>
            <a:xfrm>
              <a:off x="2020836" y="4643178"/>
              <a:ext cx="40753" cy="43639"/>
            </a:xfrm>
            <a:prstGeom prst="ellipse">
              <a:avLst/>
            </a:prstGeom>
            <a:solidFill>
              <a:srgbClr val="6899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294" name="Oval 293">
              <a:extLst>
                <a:ext uri="{FF2B5EF4-FFF2-40B4-BE49-F238E27FC236}">
                  <a16:creationId xmlns:a16="http://schemas.microsoft.com/office/drawing/2014/main" id="{E20BE4AF-A7B4-43B8-8881-CBA10F431ABA}"/>
                </a:ext>
              </a:extLst>
            </p:cNvPr>
            <p:cNvSpPr/>
            <p:nvPr/>
          </p:nvSpPr>
          <p:spPr>
            <a:xfrm>
              <a:off x="2000460" y="4452309"/>
              <a:ext cx="40753" cy="43639"/>
            </a:xfrm>
            <a:prstGeom prst="ellipse">
              <a:avLst/>
            </a:prstGeom>
            <a:solidFill>
              <a:srgbClr val="6899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cxnSp>
          <p:nvCxnSpPr>
            <p:cNvPr id="295" name="Straight Connector 294">
              <a:extLst>
                <a:ext uri="{FF2B5EF4-FFF2-40B4-BE49-F238E27FC236}">
                  <a16:creationId xmlns:a16="http://schemas.microsoft.com/office/drawing/2014/main" id="{4A9CF68F-3751-4DDC-8B38-E77B28B8D2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69781" y="4298950"/>
              <a:ext cx="611281" cy="439711"/>
            </a:xfrm>
            <a:prstGeom prst="line">
              <a:avLst/>
            </a:prstGeom>
            <a:ln w="38100">
              <a:solidFill>
                <a:srgbClr val="66CD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8" name="Group 297">
            <a:extLst>
              <a:ext uri="{FF2B5EF4-FFF2-40B4-BE49-F238E27FC236}">
                <a16:creationId xmlns:a16="http://schemas.microsoft.com/office/drawing/2014/main" id="{17E2E940-6732-4B43-9C2D-443D5C3CAEEF}"/>
              </a:ext>
            </a:extLst>
          </p:cNvPr>
          <p:cNvGrpSpPr/>
          <p:nvPr/>
        </p:nvGrpSpPr>
        <p:grpSpPr>
          <a:xfrm>
            <a:off x="9001429" y="4099408"/>
            <a:ext cx="704702" cy="738664"/>
            <a:chOff x="2829933" y="4074009"/>
            <a:chExt cx="704702" cy="738664"/>
          </a:xfrm>
        </p:grpSpPr>
        <p:grpSp>
          <p:nvGrpSpPr>
            <p:cNvPr id="299" name="Group 298">
              <a:extLst>
                <a:ext uri="{FF2B5EF4-FFF2-40B4-BE49-F238E27FC236}">
                  <a16:creationId xmlns:a16="http://schemas.microsoft.com/office/drawing/2014/main" id="{F440076B-46A9-4FE8-85AF-58CDF51E5D02}"/>
                </a:ext>
              </a:extLst>
            </p:cNvPr>
            <p:cNvGrpSpPr/>
            <p:nvPr/>
          </p:nvGrpSpPr>
          <p:grpSpPr>
            <a:xfrm>
              <a:off x="2829933" y="4074009"/>
              <a:ext cx="704702" cy="738664"/>
              <a:chOff x="2398798" y="5581650"/>
              <a:chExt cx="790575" cy="790576"/>
            </a:xfrm>
          </p:grpSpPr>
          <p:cxnSp>
            <p:nvCxnSpPr>
              <p:cNvPr id="313" name="Straight Arrow Connector 312">
                <a:extLst>
                  <a:ext uri="{FF2B5EF4-FFF2-40B4-BE49-F238E27FC236}">
                    <a16:creationId xmlns:a16="http://schemas.microsoft.com/office/drawing/2014/main" id="{1FA4950C-16E7-46C4-9B1A-B604180DB54E}"/>
                  </a:ext>
                </a:extLst>
              </p:cNvPr>
              <p:cNvCxnSpPr/>
              <p:nvPr/>
            </p:nvCxnSpPr>
            <p:spPr>
              <a:xfrm flipV="1">
                <a:off x="2398798" y="5581650"/>
                <a:ext cx="0" cy="790575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" name="Straight Arrow Connector 313">
                <a:extLst>
                  <a:ext uri="{FF2B5EF4-FFF2-40B4-BE49-F238E27FC236}">
                    <a16:creationId xmlns:a16="http://schemas.microsoft.com/office/drawing/2014/main" id="{C6FB8F05-6879-4A6B-B49F-839F17C5803F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V="1">
                <a:off x="2794086" y="5976938"/>
                <a:ext cx="0" cy="790575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00" name="Oval 299">
              <a:extLst>
                <a:ext uri="{FF2B5EF4-FFF2-40B4-BE49-F238E27FC236}">
                  <a16:creationId xmlns:a16="http://schemas.microsoft.com/office/drawing/2014/main" id="{0ABC6469-A744-46F1-9945-255FF677785A}"/>
                </a:ext>
              </a:extLst>
            </p:cNvPr>
            <p:cNvSpPr/>
            <p:nvPr/>
          </p:nvSpPr>
          <p:spPr>
            <a:xfrm>
              <a:off x="3249465" y="4244975"/>
              <a:ext cx="40753" cy="43639"/>
            </a:xfrm>
            <a:prstGeom prst="ellipse">
              <a:avLst/>
            </a:prstGeom>
            <a:solidFill>
              <a:srgbClr val="8989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301" name="Oval 300">
              <a:extLst>
                <a:ext uri="{FF2B5EF4-FFF2-40B4-BE49-F238E27FC236}">
                  <a16:creationId xmlns:a16="http://schemas.microsoft.com/office/drawing/2014/main" id="{A5E9B3C1-6407-49B0-AB58-6FC3E0A87F61}"/>
                </a:ext>
              </a:extLst>
            </p:cNvPr>
            <p:cNvSpPr/>
            <p:nvPr/>
          </p:nvSpPr>
          <p:spPr>
            <a:xfrm>
              <a:off x="3070686" y="4196633"/>
              <a:ext cx="40753" cy="43639"/>
            </a:xfrm>
            <a:prstGeom prst="ellipse">
              <a:avLst/>
            </a:prstGeom>
            <a:solidFill>
              <a:srgbClr val="8989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302" name="Oval 301">
              <a:extLst>
                <a:ext uri="{FF2B5EF4-FFF2-40B4-BE49-F238E27FC236}">
                  <a16:creationId xmlns:a16="http://schemas.microsoft.com/office/drawing/2014/main" id="{217DDE30-F91E-46E0-BD13-CBDA10483CFF}"/>
                </a:ext>
              </a:extLst>
            </p:cNvPr>
            <p:cNvSpPr/>
            <p:nvPr/>
          </p:nvSpPr>
          <p:spPr>
            <a:xfrm>
              <a:off x="3249464" y="4362039"/>
              <a:ext cx="40753" cy="43639"/>
            </a:xfrm>
            <a:prstGeom prst="ellipse">
              <a:avLst/>
            </a:prstGeom>
            <a:solidFill>
              <a:srgbClr val="8989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303" name="Oval 302">
              <a:extLst>
                <a:ext uri="{FF2B5EF4-FFF2-40B4-BE49-F238E27FC236}">
                  <a16:creationId xmlns:a16="http://schemas.microsoft.com/office/drawing/2014/main" id="{CD4793AC-6166-400F-A616-8B1BAACACB61}"/>
                </a:ext>
              </a:extLst>
            </p:cNvPr>
            <p:cNvSpPr/>
            <p:nvPr/>
          </p:nvSpPr>
          <p:spPr>
            <a:xfrm>
              <a:off x="3387683" y="4296389"/>
              <a:ext cx="40753" cy="43639"/>
            </a:xfrm>
            <a:prstGeom prst="ellipse">
              <a:avLst/>
            </a:prstGeom>
            <a:solidFill>
              <a:srgbClr val="8989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304" name="Oval 303">
              <a:extLst>
                <a:ext uri="{FF2B5EF4-FFF2-40B4-BE49-F238E27FC236}">
                  <a16:creationId xmlns:a16="http://schemas.microsoft.com/office/drawing/2014/main" id="{BA5D94E0-3AC2-4F01-AB35-083E4EEDAAC2}"/>
                </a:ext>
              </a:extLst>
            </p:cNvPr>
            <p:cNvSpPr/>
            <p:nvPr/>
          </p:nvSpPr>
          <p:spPr>
            <a:xfrm>
              <a:off x="3269840" y="4697291"/>
              <a:ext cx="40753" cy="43639"/>
            </a:xfrm>
            <a:prstGeom prst="ellipse">
              <a:avLst/>
            </a:prstGeom>
            <a:solidFill>
              <a:srgbClr val="8989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305" name="Oval 304">
              <a:extLst>
                <a:ext uri="{FF2B5EF4-FFF2-40B4-BE49-F238E27FC236}">
                  <a16:creationId xmlns:a16="http://schemas.microsoft.com/office/drawing/2014/main" id="{EA73C69E-64E0-421D-9C16-00282CAE36FF}"/>
                </a:ext>
              </a:extLst>
            </p:cNvPr>
            <p:cNvSpPr/>
            <p:nvPr/>
          </p:nvSpPr>
          <p:spPr>
            <a:xfrm>
              <a:off x="3423202" y="4450386"/>
              <a:ext cx="40753" cy="43639"/>
            </a:xfrm>
            <a:prstGeom prst="ellipse">
              <a:avLst/>
            </a:prstGeom>
            <a:solidFill>
              <a:srgbClr val="8989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306" name="Oval 305">
              <a:extLst>
                <a:ext uri="{FF2B5EF4-FFF2-40B4-BE49-F238E27FC236}">
                  <a16:creationId xmlns:a16="http://schemas.microsoft.com/office/drawing/2014/main" id="{C8B3B5FD-8F6F-4D6C-AF16-84E4F61BAE41}"/>
                </a:ext>
              </a:extLst>
            </p:cNvPr>
            <p:cNvSpPr/>
            <p:nvPr/>
          </p:nvSpPr>
          <p:spPr>
            <a:xfrm>
              <a:off x="2896091" y="4322506"/>
              <a:ext cx="40753" cy="43639"/>
            </a:xfrm>
            <a:prstGeom prst="ellipse">
              <a:avLst/>
            </a:prstGeom>
            <a:solidFill>
              <a:srgbClr val="6899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307" name="Oval 306">
              <a:extLst>
                <a:ext uri="{FF2B5EF4-FFF2-40B4-BE49-F238E27FC236}">
                  <a16:creationId xmlns:a16="http://schemas.microsoft.com/office/drawing/2014/main" id="{27F69BCE-461F-4210-9455-7C3FC139CC82}"/>
                </a:ext>
              </a:extLst>
            </p:cNvPr>
            <p:cNvSpPr/>
            <p:nvPr/>
          </p:nvSpPr>
          <p:spPr>
            <a:xfrm>
              <a:off x="2980020" y="4542255"/>
              <a:ext cx="40753" cy="43639"/>
            </a:xfrm>
            <a:prstGeom prst="ellipse">
              <a:avLst/>
            </a:prstGeom>
            <a:solidFill>
              <a:srgbClr val="6899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308" name="Oval 307">
              <a:extLst>
                <a:ext uri="{FF2B5EF4-FFF2-40B4-BE49-F238E27FC236}">
                  <a16:creationId xmlns:a16="http://schemas.microsoft.com/office/drawing/2014/main" id="{162B7BC5-151D-483A-A60E-9C607374AA72}"/>
                </a:ext>
              </a:extLst>
            </p:cNvPr>
            <p:cNvSpPr/>
            <p:nvPr/>
          </p:nvSpPr>
          <p:spPr>
            <a:xfrm>
              <a:off x="3144043" y="4335358"/>
              <a:ext cx="40753" cy="43639"/>
            </a:xfrm>
            <a:prstGeom prst="ellipse">
              <a:avLst/>
            </a:prstGeom>
            <a:solidFill>
              <a:srgbClr val="6899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309" name="Oval 308">
              <a:extLst>
                <a:ext uri="{FF2B5EF4-FFF2-40B4-BE49-F238E27FC236}">
                  <a16:creationId xmlns:a16="http://schemas.microsoft.com/office/drawing/2014/main" id="{283A9658-D48E-4DB9-885B-8BDE0F601C46}"/>
                </a:ext>
              </a:extLst>
            </p:cNvPr>
            <p:cNvSpPr/>
            <p:nvPr/>
          </p:nvSpPr>
          <p:spPr>
            <a:xfrm>
              <a:off x="2892210" y="4399591"/>
              <a:ext cx="40753" cy="43639"/>
            </a:xfrm>
            <a:prstGeom prst="ellipse">
              <a:avLst/>
            </a:prstGeom>
            <a:solidFill>
              <a:srgbClr val="6899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310" name="Oval 309">
              <a:extLst>
                <a:ext uri="{FF2B5EF4-FFF2-40B4-BE49-F238E27FC236}">
                  <a16:creationId xmlns:a16="http://schemas.microsoft.com/office/drawing/2014/main" id="{08926038-B218-45C5-8D35-8FB9B595DC7B}"/>
                </a:ext>
              </a:extLst>
            </p:cNvPr>
            <p:cNvSpPr/>
            <p:nvPr/>
          </p:nvSpPr>
          <p:spPr>
            <a:xfrm>
              <a:off x="2889180" y="4632538"/>
              <a:ext cx="40753" cy="43639"/>
            </a:xfrm>
            <a:prstGeom prst="ellipse">
              <a:avLst/>
            </a:prstGeom>
            <a:solidFill>
              <a:srgbClr val="6899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311" name="Oval 310">
              <a:extLst>
                <a:ext uri="{FF2B5EF4-FFF2-40B4-BE49-F238E27FC236}">
                  <a16:creationId xmlns:a16="http://schemas.microsoft.com/office/drawing/2014/main" id="{628CDFCB-81DA-4507-8D4F-8D7A03965969}"/>
                </a:ext>
              </a:extLst>
            </p:cNvPr>
            <p:cNvSpPr/>
            <p:nvPr/>
          </p:nvSpPr>
          <p:spPr>
            <a:xfrm>
              <a:off x="3057051" y="4649326"/>
              <a:ext cx="40753" cy="43639"/>
            </a:xfrm>
            <a:prstGeom prst="ellipse">
              <a:avLst/>
            </a:prstGeom>
            <a:solidFill>
              <a:srgbClr val="6899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cxnSp>
          <p:nvCxnSpPr>
            <p:cNvPr id="312" name="Straight Connector 311">
              <a:extLst>
                <a:ext uri="{FF2B5EF4-FFF2-40B4-BE49-F238E27FC236}">
                  <a16:creationId xmlns:a16="http://schemas.microsoft.com/office/drawing/2014/main" id="{60549B82-53DC-4952-839F-1F248147CCC2}"/>
                </a:ext>
              </a:extLst>
            </p:cNvPr>
            <p:cNvCxnSpPr>
              <a:cxnSpLocks/>
            </p:cNvCxnSpPr>
            <p:nvPr/>
          </p:nvCxnSpPr>
          <p:spPr>
            <a:xfrm>
              <a:off x="2907264" y="4208545"/>
              <a:ext cx="477823" cy="414310"/>
            </a:xfrm>
            <a:prstGeom prst="line">
              <a:avLst/>
            </a:prstGeom>
            <a:ln w="38100">
              <a:solidFill>
                <a:srgbClr val="66CD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5" name="TextBox 314">
            <a:extLst>
              <a:ext uri="{FF2B5EF4-FFF2-40B4-BE49-F238E27FC236}">
                <a16:creationId xmlns:a16="http://schemas.microsoft.com/office/drawing/2014/main" id="{54696FF8-C08B-4DC8-A99D-9D19FC497AF8}"/>
              </a:ext>
            </a:extLst>
          </p:cNvPr>
          <p:cNvSpPr txBox="1"/>
          <p:nvPr/>
        </p:nvSpPr>
        <p:spPr>
          <a:xfrm>
            <a:off x="6591990" y="3882806"/>
            <a:ext cx="90379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SPI 1</a:t>
            </a:r>
            <a:endParaRPr lang="en-AU" sz="1200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316" name="TextBox 315">
            <a:extLst>
              <a:ext uri="{FF2B5EF4-FFF2-40B4-BE49-F238E27FC236}">
                <a16:creationId xmlns:a16="http://schemas.microsoft.com/office/drawing/2014/main" id="{FD1406C1-9BE1-4F70-BD02-DB51DE4BC0B0}"/>
              </a:ext>
            </a:extLst>
          </p:cNvPr>
          <p:cNvSpPr txBox="1"/>
          <p:nvPr/>
        </p:nvSpPr>
        <p:spPr>
          <a:xfrm>
            <a:off x="7494244" y="3874953"/>
            <a:ext cx="90379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SPI 2</a:t>
            </a:r>
            <a:endParaRPr lang="en-AU" sz="1200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317" name="TextBox 316">
            <a:extLst>
              <a:ext uri="{FF2B5EF4-FFF2-40B4-BE49-F238E27FC236}">
                <a16:creationId xmlns:a16="http://schemas.microsoft.com/office/drawing/2014/main" id="{F8367373-62EE-4C25-B7B0-5A770ED7FBCF}"/>
              </a:ext>
            </a:extLst>
          </p:cNvPr>
          <p:cNvSpPr txBox="1"/>
          <p:nvPr/>
        </p:nvSpPr>
        <p:spPr>
          <a:xfrm>
            <a:off x="8922259" y="3874942"/>
            <a:ext cx="96470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SPI 18</a:t>
            </a:r>
            <a:endParaRPr lang="en-AU" sz="1200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318" name="TextBox 317">
            <a:extLst>
              <a:ext uri="{FF2B5EF4-FFF2-40B4-BE49-F238E27FC236}">
                <a16:creationId xmlns:a16="http://schemas.microsoft.com/office/drawing/2014/main" id="{3CD3CCB5-35C2-49C5-929D-5CEB2F51D910}"/>
              </a:ext>
            </a:extLst>
          </p:cNvPr>
          <p:cNvSpPr txBox="1"/>
          <p:nvPr/>
        </p:nvSpPr>
        <p:spPr>
          <a:xfrm>
            <a:off x="8436651" y="4209979"/>
            <a:ext cx="4035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…</a:t>
            </a:r>
            <a:endParaRPr lang="en-AU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A0BE43-8648-46F0-8218-56740F93E8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B02F8-E519-4AA4-8330-31B4BA7144F5}" type="slidenum">
              <a:rPr lang="en-AU" smtClean="0"/>
              <a:t>15</a:t>
            </a:fld>
            <a:endParaRPr lang="en-AU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750049D-5083-413C-9637-9BE3E60989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CNS 2022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44665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4" grpId="0"/>
      <p:bldP spid="352" grpId="0"/>
      <p:bldP spid="425" grpId="0"/>
      <p:bldP spid="426" grpId="0" animBg="1"/>
      <p:bldP spid="203" grpId="0" animBg="1"/>
      <p:bldP spid="204" grpId="0" animBg="1"/>
      <p:bldP spid="216" grpId="0" animBg="1"/>
      <p:bldP spid="218" grpId="0" animBg="1"/>
      <p:bldP spid="219" grpId="0" animBg="1"/>
      <p:bldP spid="220" grpId="0"/>
      <p:bldP spid="223" grpId="0"/>
      <p:bldP spid="224" grpId="0"/>
      <p:bldP spid="167" grpId="0"/>
      <p:bldP spid="315" grpId="0"/>
      <p:bldP spid="316" grpId="0"/>
      <p:bldP spid="317" grpId="0"/>
      <p:bldP spid="31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F99BC-6D8D-49ED-9C4E-C9797E9AD7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9379"/>
            <a:ext cx="12192000" cy="913308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latin typeface="Product Sans" panose="020B0403030502040203" pitchFamily="34" charset="0"/>
                <a:cs typeface="Rod" panose="02030509050101010101" pitchFamily="49" charset="-79"/>
              </a:rPr>
              <a:t>Six pairwise temporal dynamics are globally altered in schizophrenia </a:t>
            </a:r>
            <a:endParaRPr lang="en-AU" sz="3200" dirty="0">
              <a:latin typeface="Product Sans" panose="020B0403030502040203" pitchFamily="34" charset="0"/>
              <a:cs typeface="Rod" panose="02030509050101010101" pitchFamily="49" charset="-79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0C3DDC-C176-4631-9740-EC14FA5F9E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89229" y="1079776"/>
            <a:ext cx="2780109" cy="556021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0143365-E289-4BAD-9B0C-8FB5CA50018B}"/>
              </a:ext>
            </a:extLst>
          </p:cNvPr>
          <p:cNvSpPr/>
          <p:nvPr/>
        </p:nvSpPr>
        <p:spPr>
          <a:xfrm>
            <a:off x="651507" y="1565114"/>
            <a:ext cx="976461" cy="976461"/>
          </a:xfrm>
          <a:prstGeom prst="rect">
            <a:avLst/>
          </a:prstGeom>
          <a:solidFill>
            <a:srgbClr val="F2F2F2"/>
          </a:solidFill>
          <a:ln w="28575">
            <a:solidFill>
              <a:srgbClr val="66CD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1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BD03FB7-E3E0-47A8-BDF7-4E98F85F1574}"/>
              </a:ext>
            </a:extLst>
          </p:cNvPr>
          <p:cNvSpPr/>
          <p:nvPr/>
        </p:nvSpPr>
        <p:spPr>
          <a:xfrm>
            <a:off x="774749" y="1701674"/>
            <a:ext cx="976461" cy="976461"/>
          </a:xfrm>
          <a:prstGeom prst="rect">
            <a:avLst/>
          </a:prstGeom>
          <a:solidFill>
            <a:srgbClr val="F2F2F2"/>
          </a:solidFill>
          <a:ln w="28575">
            <a:solidFill>
              <a:srgbClr val="66CD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1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536325-CA88-4753-B11C-6A7EB7EBC692}"/>
              </a:ext>
            </a:extLst>
          </p:cNvPr>
          <p:cNvSpPr/>
          <p:nvPr/>
        </p:nvSpPr>
        <p:spPr>
          <a:xfrm>
            <a:off x="923345" y="1836852"/>
            <a:ext cx="976461" cy="976461"/>
          </a:xfrm>
          <a:prstGeom prst="rect">
            <a:avLst/>
          </a:prstGeom>
          <a:solidFill>
            <a:srgbClr val="F2F2F2"/>
          </a:solidFill>
          <a:ln w="28575">
            <a:solidFill>
              <a:srgbClr val="66CD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100"/>
          </a:p>
        </p:txBody>
      </p:sp>
      <p:graphicFrame>
        <p:nvGraphicFramePr>
          <p:cNvPr id="13" name="Table 27">
            <a:extLst>
              <a:ext uri="{FF2B5EF4-FFF2-40B4-BE49-F238E27FC236}">
                <a16:creationId xmlns:a16="http://schemas.microsoft.com/office/drawing/2014/main" id="{14E5B878-D610-46C8-B7EE-B34D7234A1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3734855"/>
              </p:ext>
            </p:extLst>
          </p:nvPr>
        </p:nvGraphicFramePr>
        <p:xfrm>
          <a:off x="1061613" y="1990365"/>
          <a:ext cx="972590" cy="9732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518">
                  <a:extLst>
                    <a:ext uri="{9D8B030D-6E8A-4147-A177-3AD203B41FA5}">
                      <a16:colId xmlns:a16="http://schemas.microsoft.com/office/drawing/2014/main" val="1063832990"/>
                    </a:ext>
                  </a:extLst>
                </a:gridCol>
                <a:gridCol w="194518">
                  <a:extLst>
                    <a:ext uri="{9D8B030D-6E8A-4147-A177-3AD203B41FA5}">
                      <a16:colId xmlns:a16="http://schemas.microsoft.com/office/drawing/2014/main" val="2630756239"/>
                    </a:ext>
                  </a:extLst>
                </a:gridCol>
                <a:gridCol w="194518">
                  <a:extLst>
                    <a:ext uri="{9D8B030D-6E8A-4147-A177-3AD203B41FA5}">
                      <a16:colId xmlns:a16="http://schemas.microsoft.com/office/drawing/2014/main" val="717389419"/>
                    </a:ext>
                  </a:extLst>
                </a:gridCol>
                <a:gridCol w="194518">
                  <a:extLst>
                    <a:ext uri="{9D8B030D-6E8A-4147-A177-3AD203B41FA5}">
                      <a16:colId xmlns:a16="http://schemas.microsoft.com/office/drawing/2014/main" val="2955863827"/>
                    </a:ext>
                  </a:extLst>
                </a:gridCol>
                <a:gridCol w="194518">
                  <a:extLst>
                    <a:ext uri="{9D8B030D-6E8A-4147-A177-3AD203B41FA5}">
                      <a16:colId xmlns:a16="http://schemas.microsoft.com/office/drawing/2014/main" val="3780822076"/>
                    </a:ext>
                  </a:extLst>
                </a:gridCol>
              </a:tblGrid>
              <a:tr h="194654"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3276421"/>
                  </a:ext>
                </a:extLst>
              </a:tr>
              <a:tr h="194654"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2730118"/>
                  </a:ext>
                </a:extLst>
              </a:tr>
              <a:tr h="194654">
                <a:tc>
                  <a:txBody>
                    <a:bodyPr/>
                    <a:lstStyle/>
                    <a:p>
                      <a:endParaRPr lang="en-AU" sz="110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4142268"/>
                  </a:ext>
                </a:extLst>
              </a:tr>
              <a:tr h="194654"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328191"/>
                  </a:ext>
                </a:extLst>
              </a:tr>
              <a:tr h="194654"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CD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4128390"/>
                  </a:ext>
                </a:extLst>
              </a:tr>
            </a:tbl>
          </a:graphicData>
        </a:graphic>
      </p:graphicFrame>
      <p:sp>
        <p:nvSpPr>
          <p:cNvPr id="14" name="Rectangle 13">
            <a:extLst>
              <a:ext uri="{FF2B5EF4-FFF2-40B4-BE49-F238E27FC236}">
                <a16:creationId xmlns:a16="http://schemas.microsoft.com/office/drawing/2014/main" id="{76CBADA6-CACB-4653-81DD-6A7FC63AB74C}"/>
              </a:ext>
            </a:extLst>
          </p:cNvPr>
          <p:cNvSpPr/>
          <p:nvPr/>
        </p:nvSpPr>
        <p:spPr>
          <a:xfrm>
            <a:off x="1054553" y="1986293"/>
            <a:ext cx="983974" cy="983974"/>
          </a:xfrm>
          <a:prstGeom prst="rect">
            <a:avLst/>
          </a:prstGeom>
          <a:noFill/>
          <a:ln w="28575">
            <a:solidFill>
              <a:srgbClr val="66CD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100"/>
          </a:p>
        </p:txBody>
      </p:sp>
      <p:sp>
        <p:nvSpPr>
          <p:cNvPr id="15" name="Right Bracket 14">
            <a:extLst>
              <a:ext uri="{FF2B5EF4-FFF2-40B4-BE49-F238E27FC236}">
                <a16:creationId xmlns:a16="http://schemas.microsoft.com/office/drawing/2014/main" id="{629CA9AA-5A15-4EE3-9504-7F08E0BD427A}"/>
              </a:ext>
            </a:extLst>
          </p:cNvPr>
          <p:cNvSpPr/>
          <p:nvPr/>
        </p:nvSpPr>
        <p:spPr>
          <a:xfrm rot="19021902">
            <a:off x="1866955" y="1453948"/>
            <a:ext cx="45719" cy="553269"/>
          </a:xfrm>
          <a:prstGeom prst="rightBracket">
            <a:avLst>
              <a:gd name="adj" fmla="val 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 sz="11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216BDB9-3066-4953-AAAE-D25274660F98}"/>
              </a:ext>
            </a:extLst>
          </p:cNvPr>
          <p:cNvSpPr txBox="1"/>
          <p:nvPr/>
        </p:nvSpPr>
        <p:spPr>
          <a:xfrm>
            <a:off x="1907329" y="1453813"/>
            <a:ext cx="128874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SPIs 1-18</a:t>
            </a:r>
            <a:endParaRPr lang="en-AU" sz="1400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CFBF5CB-4DD2-4504-B38F-E738794E2BEE}"/>
              </a:ext>
            </a:extLst>
          </p:cNvPr>
          <p:cNvCxnSpPr>
            <a:cxnSpLocks/>
          </p:cNvCxnSpPr>
          <p:nvPr/>
        </p:nvCxnSpPr>
        <p:spPr>
          <a:xfrm flipH="1">
            <a:off x="1010813" y="3073622"/>
            <a:ext cx="102339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70A1A6D-BFE5-4CF5-88DC-ACFF8D2FCB14}"/>
              </a:ext>
            </a:extLst>
          </p:cNvPr>
          <p:cNvCxnSpPr>
            <a:cxnSpLocks/>
          </p:cNvCxnSpPr>
          <p:nvPr/>
        </p:nvCxnSpPr>
        <p:spPr>
          <a:xfrm flipV="1">
            <a:off x="2158164" y="1979363"/>
            <a:ext cx="0" cy="99090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B25EEBAA-F759-48AA-9E10-082BEF000F34}"/>
              </a:ext>
            </a:extLst>
          </p:cNvPr>
          <p:cNvSpPr txBox="1"/>
          <p:nvPr/>
        </p:nvSpPr>
        <p:spPr>
          <a:xfrm>
            <a:off x="2165432" y="2160145"/>
            <a:ext cx="118474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Brain region pairs (6,632)</a:t>
            </a:r>
            <a:endParaRPr lang="en-AU" sz="1400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5532296-A7C3-4EB9-B3CF-D606C80AEA84}"/>
              </a:ext>
            </a:extLst>
          </p:cNvPr>
          <p:cNvSpPr txBox="1"/>
          <p:nvPr/>
        </p:nvSpPr>
        <p:spPr>
          <a:xfrm>
            <a:off x="960324" y="3090761"/>
            <a:ext cx="150516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Subjects (165)</a:t>
            </a:r>
            <a:endParaRPr lang="en-AU" sz="1400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69A6025-6CC6-4515-94BC-9E205790EBC9}"/>
              </a:ext>
            </a:extLst>
          </p:cNvPr>
          <p:cNvGrpSpPr/>
          <p:nvPr/>
        </p:nvGrpSpPr>
        <p:grpSpPr>
          <a:xfrm>
            <a:off x="317797" y="3979348"/>
            <a:ext cx="3498881" cy="1934250"/>
            <a:chOff x="336716" y="1648017"/>
            <a:chExt cx="3022402" cy="1670843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1CA54BA9-3A5B-48CD-846F-B0085C006A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36716" y="1648017"/>
              <a:ext cx="2506264" cy="1670843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12E3A0A-EEEF-482E-98EB-7976250BFAC5}"/>
                </a:ext>
              </a:extLst>
            </p:cNvPr>
            <p:cNvSpPr txBox="1"/>
            <p:nvPr/>
          </p:nvSpPr>
          <p:spPr>
            <a:xfrm>
              <a:off x="2356016" y="2675444"/>
              <a:ext cx="1003102" cy="34562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 dirty="0">
                  <a:solidFill>
                    <a:schemeClr val="tx1"/>
                  </a:solidFill>
                  <a:latin typeface="Product Sans" panose="020B0403030502040203" pitchFamily="34" charset="0"/>
                  <a:ea typeface="Open Sans" pitchFamily="2" charset="0"/>
                  <a:cs typeface="Open Sans" pitchFamily="2" charset="0"/>
                </a:rPr>
                <a:t>BH-adjusted p&lt;0.05</a:t>
              </a:r>
              <a:endParaRPr lang="en-AU" sz="10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endParaRPr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B430F53-1FD2-48FE-B16E-C486555CFB44}"/>
                </a:ext>
              </a:extLst>
            </p:cNvPr>
            <p:cNvCxnSpPr>
              <a:cxnSpLocks/>
            </p:cNvCxnSpPr>
            <p:nvPr/>
          </p:nvCxnSpPr>
          <p:spPr>
            <a:xfrm>
              <a:off x="2356016" y="2688375"/>
              <a:ext cx="0" cy="398777"/>
            </a:xfrm>
            <a:prstGeom prst="line">
              <a:avLst/>
            </a:prstGeom>
            <a:ln w="2857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8333D4A8-3D69-4AF2-B4DF-1E5008578098}"/>
              </a:ext>
            </a:extLst>
          </p:cNvPr>
          <p:cNvSpPr txBox="1"/>
          <p:nvPr/>
        </p:nvSpPr>
        <p:spPr>
          <a:xfrm>
            <a:off x="6562497" y="1035848"/>
            <a:ext cx="53195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6/18 statistical pairwise interactions significant:</a:t>
            </a:r>
            <a:endParaRPr lang="en-US" dirty="0"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90E40FB-FF73-4C58-BD93-42C5F9A54E2D}"/>
              </a:ext>
            </a:extLst>
          </p:cNvPr>
          <p:cNvSpPr txBox="1"/>
          <p:nvPr/>
        </p:nvSpPr>
        <p:spPr>
          <a:xfrm>
            <a:off x="6562497" y="1607701"/>
            <a:ext cx="5634597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Basic statistics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u="sng" dirty="0" err="1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cov_EmpiricalCovariance</a:t>
            </a:r>
            <a:r>
              <a:rPr lang="en-US" sz="14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: Pearson correlation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  <a:p>
            <a:r>
              <a:rPr lang="en-US" sz="1400" b="1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Information theory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u="sng" dirty="0" err="1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di_gaussian</a:t>
            </a:r>
            <a:r>
              <a:rPr lang="en-US" sz="1400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: Directed information with a Gaussian-distribution model</a:t>
            </a:r>
          </a:p>
          <a:p>
            <a:endParaRPr lang="en-US" sz="1400" dirty="0"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  <a:p>
            <a:r>
              <a:rPr lang="en-US" sz="1400" b="1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Spectral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u="sng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cohmag_multitaper_mean_fs-1_fmin-0_fmax-0-5</a:t>
            </a:r>
            <a:r>
              <a:rPr lang="en-US" sz="14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: Coherence magnitude for full frequency range</a:t>
            </a:r>
          </a:p>
          <a:p>
            <a:endParaRPr lang="en-US" sz="1400" dirty="0"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  <a:p>
            <a:r>
              <a:rPr lang="en-US" sz="1400" b="1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Distance similarity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u="sng" dirty="0" err="1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dtw_con</a:t>
            </a:r>
            <a:r>
              <a:rPr lang="en-US" sz="1400" u="sng" dirty="0" err="1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straint-itakura</a:t>
            </a:r>
            <a:r>
              <a:rPr lang="en-US" sz="1400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: Dynamic time warping with </a:t>
            </a:r>
            <a:r>
              <a:rPr lang="en-US" sz="1400" dirty="0" err="1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Itakura</a:t>
            </a:r>
            <a:r>
              <a:rPr lang="en-US" sz="1400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 parallelogram constraints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u="sng" dirty="0" err="1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dcorr</a:t>
            </a:r>
            <a:r>
              <a:rPr lang="en-US" sz="1400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: Euclidean distance correlation</a:t>
            </a:r>
          </a:p>
          <a:p>
            <a:endParaRPr lang="en-US" sz="1400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  <a:p>
            <a:r>
              <a:rPr lang="en-US" sz="1400" b="1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Miscellaneous features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u="sng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coint_aeg_tstat_trend-ct_autolag-aic_maxlag-10</a:t>
            </a:r>
            <a:r>
              <a:rPr lang="en-US" sz="1400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: cointegration with Augmented Engle-Granger two-step test with a constant and linear trend</a:t>
            </a:r>
            <a:endParaRPr lang="en-US" sz="1400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9A46C9-33FF-43E2-9184-7868A2174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B02F8-E519-4AA4-8330-31B4BA7144F5}" type="slidenum">
              <a:rPr lang="en-AU" smtClean="0"/>
              <a:t>16</a:t>
            </a:fld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39535D-30B1-41C7-B85E-65ECBF8943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CNS 2022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09507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F99BC-6D8D-49ED-9C4E-C9797E9AD7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507" y="116045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600" dirty="0">
                <a:latin typeface="Product Sans" panose="020B0403030502040203" pitchFamily="34" charset="0"/>
                <a:cs typeface="Rod" panose="02030509050101010101" pitchFamily="49" charset="-79"/>
              </a:rPr>
              <a:t>Pairwise FC features perform better with the addition of region-specific univariate TS feature info</a:t>
            </a:r>
            <a:endParaRPr lang="en-AU" sz="3600" dirty="0">
              <a:latin typeface="Product Sans" panose="020B0403030502040203" pitchFamily="34" charset="0"/>
              <a:cs typeface="Rod" panose="02030509050101010101" pitchFamily="49" charset="-79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5CC0D37-D4ED-4B8E-BE18-156735B75B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6036" y="3935593"/>
            <a:ext cx="5213610" cy="2606805"/>
          </a:xfrm>
          <a:prstGeom prst="rect">
            <a:avLst/>
          </a:prstGeom>
        </p:spPr>
      </p:pic>
      <p:pic>
        <p:nvPicPr>
          <p:cNvPr id="6" name="Picture 5" descr="A picture containing dark, bright&#10;&#10;Description automatically generated">
            <a:extLst>
              <a:ext uri="{FF2B5EF4-FFF2-40B4-BE49-F238E27FC236}">
                <a16:creationId xmlns:a16="http://schemas.microsoft.com/office/drawing/2014/main" id="{4CB42018-F1B5-4234-AEB3-60410FA86B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36" y="1441608"/>
            <a:ext cx="6573439" cy="1787868"/>
          </a:xfrm>
          <a:prstGeom prst="rect">
            <a:avLst/>
          </a:prstGeom>
        </p:spPr>
      </p:pic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B6C60963-32E4-4C4B-B111-586EA1708225}"/>
              </a:ext>
            </a:extLst>
          </p:cNvPr>
          <p:cNvCxnSpPr>
            <a:cxnSpLocks/>
          </p:cNvCxnSpPr>
          <p:nvPr/>
        </p:nvCxnSpPr>
        <p:spPr>
          <a:xfrm flipH="1">
            <a:off x="6028623" y="4878811"/>
            <a:ext cx="102339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2050FCD7-D952-4BD7-B48F-97FC422FA102}"/>
              </a:ext>
            </a:extLst>
          </p:cNvPr>
          <p:cNvSpPr txBox="1"/>
          <p:nvPr/>
        </p:nvSpPr>
        <p:spPr>
          <a:xfrm>
            <a:off x="7170990" y="4535912"/>
            <a:ext cx="452717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Most pairwise SPIs (incl. Pearson correlation </a:t>
            </a:r>
            <a:r>
              <a:rPr lang="en-US" sz="1400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coefficient) </a:t>
            </a:r>
            <a:r>
              <a:rPr lang="en-US" sz="14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show improved classification balanced accuracy with the inclusion of univariate region-by-TS-feature data (mean +5%)</a:t>
            </a:r>
            <a:endParaRPr lang="en-AU" sz="1400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69E71B8-F73E-41D2-A08B-A72AEF60B266}"/>
              </a:ext>
            </a:extLst>
          </p:cNvPr>
          <p:cNvGrpSpPr/>
          <p:nvPr/>
        </p:nvGrpSpPr>
        <p:grpSpPr>
          <a:xfrm>
            <a:off x="7507878" y="1441608"/>
            <a:ext cx="4722222" cy="2760697"/>
            <a:chOff x="7664023" y="1287719"/>
            <a:chExt cx="4722222" cy="2760697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F1E265AE-6CF4-43E6-9F3D-79D34A1A412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664023" y="1441608"/>
              <a:ext cx="3108536" cy="2606808"/>
            </a:xfrm>
            <a:prstGeom prst="rect">
              <a:avLst/>
            </a:prstGeom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DE8C1511-61A3-423E-A44D-91F9A21598DC}"/>
                </a:ext>
              </a:extLst>
            </p:cNvPr>
            <p:cNvSpPr txBox="1"/>
            <p:nvPr/>
          </p:nvSpPr>
          <p:spPr>
            <a:xfrm>
              <a:off x="10246440" y="1917401"/>
              <a:ext cx="2139805" cy="9541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>
                  <a:highlight>
                    <a:srgbClr val="FF6EB4"/>
                  </a:highlight>
                  <a:latin typeface="Product Sans" panose="020B0403030502040203" pitchFamily="34" charset="0"/>
                  <a:ea typeface="Open Sans" pitchFamily="2" charset="0"/>
                  <a:cs typeface="Open Sans" pitchFamily="2" charset="0"/>
                </a:rPr>
                <a:t>Pearson correlation coefficient</a:t>
              </a:r>
            </a:p>
            <a:p>
              <a:endParaRPr lang="en-US" sz="1400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endParaRPr>
            </a:p>
            <a:p>
              <a:r>
                <a:rPr lang="en-US" sz="1400" dirty="0">
                  <a:solidFill>
                    <a:schemeClr val="tx1"/>
                  </a:solidFill>
                  <a:highlight>
                    <a:srgbClr val="66CD00"/>
                  </a:highlight>
                  <a:latin typeface="Product Sans" panose="020B0403030502040203" pitchFamily="34" charset="0"/>
                  <a:ea typeface="Open Sans" pitchFamily="2" charset="0"/>
                  <a:cs typeface="Open Sans" pitchFamily="2" charset="0"/>
                </a:rPr>
                <a:t>All other SPIs</a:t>
              </a:r>
              <a:endParaRPr lang="en-AU" sz="1400" dirty="0">
                <a:solidFill>
                  <a:schemeClr val="tx1"/>
                </a:solidFill>
                <a:highlight>
                  <a:srgbClr val="66CD00"/>
                </a:highlight>
                <a:latin typeface="Product Sans" panose="020B0403030502040203" pitchFamily="34" charset="0"/>
                <a:ea typeface="Open Sans" pitchFamily="2" charset="0"/>
                <a:cs typeface="Open Sans" pitchFamily="2" charset="0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C144C7D-4AF5-4E61-8F9C-4ABF517824AE}"/>
                </a:ext>
              </a:extLst>
            </p:cNvPr>
            <p:cNvSpPr txBox="1"/>
            <p:nvPr/>
          </p:nvSpPr>
          <p:spPr>
            <a:xfrm>
              <a:off x="8026362" y="1287719"/>
              <a:ext cx="213980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 err="1">
                  <a:solidFill>
                    <a:schemeClr val="tx1"/>
                  </a:solidFill>
                  <a:latin typeface="Product Sans" panose="020B0403030502040203" pitchFamily="34" charset="0"/>
                  <a:ea typeface="Open Sans" pitchFamily="2" charset="0"/>
                  <a:cs typeface="Open Sans" pitchFamily="2" charset="0"/>
                </a:rPr>
                <a:t>di_gaussian</a:t>
              </a:r>
              <a:endParaRPr lang="en-AU" sz="14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61822BCD-B67E-473E-ACB6-120E1E3ECA30}"/>
                </a:ext>
              </a:extLst>
            </p:cNvPr>
            <p:cNvSpPr txBox="1"/>
            <p:nvPr/>
          </p:nvSpPr>
          <p:spPr>
            <a:xfrm>
              <a:off x="9259195" y="1568396"/>
              <a:ext cx="213980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 err="1">
                  <a:solidFill>
                    <a:schemeClr val="tx1"/>
                  </a:solidFill>
                  <a:latin typeface="Product Sans" panose="020B0403030502040203" pitchFamily="34" charset="0"/>
                  <a:ea typeface="Open Sans" pitchFamily="2" charset="0"/>
                  <a:cs typeface="Open Sans" pitchFamily="2" charset="0"/>
                </a:rPr>
                <a:t>dcorr</a:t>
              </a:r>
              <a:endParaRPr lang="en-AU" sz="14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endParaRPr>
            </a:p>
          </p:txBody>
        </p:sp>
      </p:grp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F279158D-15FF-4C0C-843E-A100AF0649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B02F8-E519-4AA4-8330-31B4BA7144F5}" type="slidenum">
              <a:rPr lang="en-AU" smtClean="0"/>
              <a:t>17</a:t>
            </a:fld>
            <a:endParaRPr lang="en-AU"/>
          </a:p>
        </p:txBody>
      </p:sp>
      <p:sp>
        <p:nvSpPr>
          <p:cNvPr id="23" name="Date Placeholder 22">
            <a:extLst>
              <a:ext uri="{FF2B5EF4-FFF2-40B4-BE49-F238E27FC236}">
                <a16:creationId xmlns:a16="http://schemas.microsoft.com/office/drawing/2014/main" id="{011D05C1-26F6-4385-B460-F5553D50D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CNS 2022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42191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6CCE3D-7FFF-42D9-B6EB-649F1BC38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Product Sans" panose="020B0403030502040203" pitchFamily="34" charset="0"/>
              </a:rPr>
              <a:t>Take-🏡 messages</a:t>
            </a:r>
            <a:endParaRPr lang="en-AU" dirty="0">
              <a:latin typeface="Product Sans" panose="020B040303050204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F486B0-1F58-45E5-A3F1-4D36446091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5C84B3-AC13-4FD9-9C91-9F4DF62833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B02F8-E519-4AA4-8330-31B4BA7144F5}" type="slidenum">
              <a:rPr lang="en-AU" smtClean="0"/>
              <a:t>18</a:t>
            </a:fld>
            <a:endParaRPr lang="en-AU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7777833-3556-4567-9EE1-093167901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CNS 2022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63355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6CCE3D-7FFF-42D9-B6EB-649F1BC38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5900" y="344487"/>
            <a:ext cx="2847975" cy="835025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latin typeface="Product Sans" panose="020B0403030502040203" pitchFamily="34" charset="0"/>
              </a:rPr>
              <a:t>Limitations</a:t>
            </a:r>
            <a:endParaRPr lang="en-AU" sz="3600" dirty="0">
              <a:latin typeface="Product Sans" panose="020B0403030502040203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273685-902A-4116-BB91-72BDCA9D97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B02F8-E519-4AA4-8330-31B4BA7144F5}" type="slidenum">
              <a:rPr lang="en-AU" smtClean="0"/>
              <a:t>19</a:t>
            </a:fld>
            <a:endParaRPr lang="en-AU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EAAD040-4CF2-43BD-8F89-D1B61E86B6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CNS 2022</a:t>
            </a:r>
            <a:endParaRPr lang="en-AU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9654F8C-268C-4901-9A61-91727AC6C48D}"/>
              </a:ext>
            </a:extLst>
          </p:cNvPr>
          <p:cNvSpPr/>
          <p:nvPr/>
        </p:nvSpPr>
        <p:spPr>
          <a:xfrm>
            <a:off x="504826" y="1179512"/>
            <a:ext cx="5191125" cy="491648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E61AC29-85B8-4F1E-8AE4-F2A564F2B502}"/>
              </a:ext>
            </a:extLst>
          </p:cNvPr>
          <p:cNvSpPr/>
          <p:nvPr/>
        </p:nvSpPr>
        <p:spPr>
          <a:xfrm>
            <a:off x="6496051" y="1179512"/>
            <a:ext cx="5191125" cy="491648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36D4810-26BA-48C1-B954-97B992B5AACD}"/>
              </a:ext>
            </a:extLst>
          </p:cNvPr>
          <p:cNvSpPr txBox="1">
            <a:spLocks/>
          </p:cNvSpPr>
          <p:nvPr/>
        </p:nvSpPr>
        <p:spPr>
          <a:xfrm>
            <a:off x="7667625" y="344487"/>
            <a:ext cx="2847975" cy="835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Product Sans" panose="020B0403030502040203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Next Steps</a:t>
            </a:r>
            <a:endParaRPr lang="en-AU" sz="3600" dirty="0"/>
          </a:p>
        </p:txBody>
      </p:sp>
    </p:spTree>
    <p:extLst>
      <p:ext uri="{BB962C8B-B14F-4D97-AF65-F5344CB8AC3E}">
        <p14:creationId xmlns:p14="http://schemas.microsoft.com/office/powerpoint/2010/main" val="280435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5CE4C6-19E2-460C-B40F-847601F4D0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72623"/>
            <a:ext cx="12192000" cy="847658"/>
          </a:xfrm>
        </p:spPr>
        <p:txBody>
          <a:bodyPr>
            <a:normAutofit/>
          </a:bodyPr>
          <a:lstStyle/>
          <a:p>
            <a:pPr algn="ctr"/>
            <a:r>
              <a:rPr lang="en-US" sz="3400" dirty="0">
                <a:latin typeface="Product Sans" panose="020B0403030502040203" pitchFamily="34" charset="0"/>
              </a:rPr>
              <a:t>Functional neuroimaging as a tool to understand schizophrenia</a:t>
            </a:r>
            <a:endParaRPr lang="en-AU" sz="3400" dirty="0">
              <a:latin typeface="Product Sans" panose="020B0403030502040203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E2BD7F-3B40-470A-B456-DB61A44CE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B02F8-E519-4AA4-8330-31B4BA7144F5}" type="slidenum">
              <a:rPr lang="en-AU" smtClean="0"/>
              <a:t>2</a:t>
            </a:fld>
            <a:endParaRPr lang="en-AU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CAC80B0-BF65-4FCC-8C0B-E05831821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CNS 2022</a:t>
            </a:r>
            <a:endParaRPr lang="en-AU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5F9CEB0-C10A-419D-B703-E5746D3C3F9D}"/>
              </a:ext>
            </a:extLst>
          </p:cNvPr>
          <p:cNvSpPr/>
          <p:nvPr/>
        </p:nvSpPr>
        <p:spPr>
          <a:xfrm>
            <a:off x="381000" y="1168400"/>
            <a:ext cx="5295900" cy="2069669"/>
          </a:xfrm>
          <a:prstGeom prst="rect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A8194E-FDC7-4C00-BDBB-54E0ECE51395}"/>
              </a:ext>
            </a:extLst>
          </p:cNvPr>
          <p:cNvSpPr/>
          <p:nvPr/>
        </p:nvSpPr>
        <p:spPr>
          <a:xfrm>
            <a:off x="381000" y="3527571"/>
            <a:ext cx="5295900" cy="2607757"/>
          </a:xfrm>
          <a:prstGeom prst="rect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97A9FFB-2A35-41E4-8D70-51EBB41BE7E0}"/>
              </a:ext>
            </a:extLst>
          </p:cNvPr>
          <p:cNvSpPr/>
          <p:nvPr/>
        </p:nvSpPr>
        <p:spPr>
          <a:xfrm>
            <a:off x="5962650" y="1168399"/>
            <a:ext cx="5848350" cy="4966929"/>
          </a:xfrm>
          <a:prstGeom prst="rect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9FA880C-734E-4D54-8E84-B6F7F138F2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369" y="3693364"/>
            <a:ext cx="1098120" cy="1314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F6CF640-A033-4161-8DAF-1BAEDEE94D1D}"/>
              </a:ext>
            </a:extLst>
          </p:cNvPr>
          <p:cNvSpPr txBox="1"/>
          <p:nvPr/>
        </p:nvSpPr>
        <p:spPr>
          <a:xfrm>
            <a:off x="1631156" y="3624588"/>
            <a:ext cx="390048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Functional magnetic resonance imaging (</a:t>
            </a:r>
            <a:r>
              <a:rPr lang="en-US" sz="1600" b="1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fMRI</a:t>
            </a:r>
            <a:r>
              <a:rPr lang="en-US" sz="1600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) blood oxygen level-dependent signaling (</a:t>
            </a:r>
            <a:r>
              <a:rPr lang="en-US" sz="1600" b="1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BOLD</a:t>
            </a:r>
            <a:r>
              <a:rPr lang="en-US" sz="1600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)</a:t>
            </a:r>
            <a:endParaRPr lang="en-AU" sz="1600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7F4806A-2CB1-4D95-B513-CCFF3A1FC7CD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FF66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58158" flipH="1">
            <a:off x="1898310" y="4480445"/>
            <a:ext cx="1611311" cy="598971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D620BC41-AA08-4034-B193-5AD923DDBBD2}"/>
              </a:ext>
            </a:extLst>
          </p:cNvPr>
          <p:cNvSpPr/>
          <p:nvPr/>
        </p:nvSpPr>
        <p:spPr>
          <a:xfrm>
            <a:off x="1317345" y="4758580"/>
            <a:ext cx="86005" cy="86005"/>
          </a:xfrm>
          <a:prstGeom prst="ellipse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19BE2D2-E703-46A6-8279-CB661E02C14B}"/>
              </a:ext>
            </a:extLst>
          </p:cNvPr>
          <p:cNvCxnSpPr/>
          <p:nvPr/>
        </p:nvCxnSpPr>
        <p:spPr>
          <a:xfrm>
            <a:off x="1425575" y="4805224"/>
            <a:ext cx="474664" cy="60325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BF49047-D420-4488-B653-EDA3D5B41F58}"/>
              </a:ext>
            </a:extLst>
          </p:cNvPr>
          <p:cNvCxnSpPr>
            <a:cxnSpLocks/>
          </p:cNvCxnSpPr>
          <p:nvPr/>
        </p:nvCxnSpPr>
        <p:spPr>
          <a:xfrm>
            <a:off x="3530283" y="4510666"/>
            <a:ext cx="0" cy="55173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BEE10077-7F14-4F7A-A3D3-EA9B4AE2FEC5}"/>
              </a:ext>
            </a:extLst>
          </p:cNvPr>
          <p:cNvSpPr txBox="1"/>
          <p:nvPr/>
        </p:nvSpPr>
        <p:spPr>
          <a:xfrm>
            <a:off x="3591830" y="4510666"/>
            <a:ext cx="174160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BOLD signal in one voxel</a:t>
            </a:r>
            <a:endParaRPr lang="en-AU" sz="1400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ADE3623-AE23-4516-8F24-C4FA3BF1489A}"/>
              </a:ext>
            </a:extLst>
          </p:cNvPr>
          <p:cNvSpPr txBox="1"/>
          <p:nvPr/>
        </p:nvSpPr>
        <p:spPr>
          <a:xfrm>
            <a:off x="516368" y="5236861"/>
            <a:ext cx="2471843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Based on ratio of oxygenated to deoxygenated hemoglobin in the blood</a:t>
            </a:r>
            <a:endParaRPr lang="en-AU" sz="1400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8250D8D-229D-4E40-9581-B52C5B670C19}"/>
              </a:ext>
            </a:extLst>
          </p:cNvPr>
          <p:cNvSpPr txBox="1"/>
          <p:nvPr/>
        </p:nvSpPr>
        <p:spPr>
          <a:xfrm>
            <a:off x="3349528" y="5344583"/>
            <a:ext cx="222621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400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Serves as proxy readout for neuronal activity</a:t>
            </a:r>
            <a:endParaRPr lang="en-AU" sz="1400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196E0D7-DD5B-4DA9-964B-0793768B818B}"/>
              </a:ext>
            </a:extLst>
          </p:cNvPr>
          <p:cNvSpPr txBox="1"/>
          <p:nvPr/>
        </p:nvSpPr>
        <p:spPr>
          <a:xfrm>
            <a:off x="516368" y="1425776"/>
            <a:ext cx="50546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Schizophrenia</a:t>
            </a:r>
            <a:r>
              <a:rPr lang="en-US" sz="1600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: </a:t>
            </a:r>
            <a:r>
              <a:rPr lang="en-US" sz="1600" dirty="0" err="1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Pyschiatric</a:t>
            </a:r>
            <a:r>
              <a:rPr lang="en-US" sz="1600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 disorder that generally presents with delusions, disorganized thinking, hallucinations, and paranoia</a:t>
            </a:r>
            <a:endParaRPr lang="en-AU" sz="1600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877459F-0827-42D5-8274-CA20BD74743C}"/>
              </a:ext>
            </a:extLst>
          </p:cNvPr>
          <p:cNvSpPr txBox="1"/>
          <p:nvPr/>
        </p:nvSpPr>
        <p:spPr>
          <a:xfrm>
            <a:off x="516368" y="2363295"/>
            <a:ext cx="50546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Cognitive function deficits linked to altered neural activity in task-based functional neuroimaging</a:t>
            </a:r>
            <a:r>
              <a:rPr lang="en-US" sz="1600" baseline="30000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1</a:t>
            </a:r>
            <a:endParaRPr lang="en-AU" sz="1600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2E403C1-7063-4783-AE72-3BFF0D6CDBDD}"/>
              </a:ext>
            </a:extLst>
          </p:cNvPr>
          <p:cNvSpPr txBox="1"/>
          <p:nvPr/>
        </p:nvSpPr>
        <p:spPr>
          <a:xfrm>
            <a:off x="2970067" y="6495191"/>
            <a:ext cx="565323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baseline="30000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1</a:t>
            </a:r>
            <a:r>
              <a:rPr lang="en-US" sz="1100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Karlsgodt, Sun, and Cannon. </a:t>
            </a:r>
            <a:r>
              <a:rPr lang="en-US" sz="1100" i="1" dirty="0" err="1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Curr</a:t>
            </a:r>
            <a:r>
              <a:rPr lang="en-US" sz="1100" i="1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 Dir Psychol Sci </a:t>
            </a:r>
            <a:r>
              <a:rPr lang="en-US" sz="1100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(2010)</a:t>
            </a:r>
            <a:endParaRPr lang="en-AU" sz="1100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E791B242-AED9-439C-A60E-CDFD94C802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1310473"/>
            <a:ext cx="3895725" cy="1308159"/>
          </a:xfrm>
          <a:prstGeom prst="rect">
            <a:avLst/>
          </a:prstGeom>
          <a:ln w="12700">
            <a:solidFill>
              <a:schemeClr val="bg1">
                <a:lumMod val="65000"/>
              </a:schemeClr>
            </a:solidFill>
          </a:ln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468EE91E-0493-4CAB-A90E-9B6F77DC06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89457" y="2029056"/>
            <a:ext cx="3686175" cy="117915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FCC53023-5033-4815-AE37-470FA1BCDA3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5999" y="3001179"/>
            <a:ext cx="3895725" cy="112576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2DF2062A-F340-49E1-B45D-D672917C152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00974" y="3861519"/>
            <a:ext cx="3806197" cy="103053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3FD6AB9C-3BE0-481E-B6F4-DCA84D58EDD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86475" y="4563003"/>
            <a:ext cx="3895725" cy="147076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5445677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AD3A86-6B0B-47F2-AD08-07748F69B1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5465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latin typeface="Product Sans" panose="020B0403030502040203" pitchFamily="34" charset="0"/>
              </a:rPr>
              <a:t>Thank you!</a:t>
            </a:r>
            <a:endParaRPr lang="en-AU" dirty="0">
              <a:latin typeface="Product Sans" panose="020B040303050204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A9F5E5-89F4-47A2-AC55-7C79C05A2D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2765" y="4124833"/>
            <a:ext cx="2622586" cy="737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Slide 1">
            <a:extLst>
              <a:ext uri="{FF2B5EF4-FFF2-40B4-BE49-F238E27FC236}">
                <a16:creationId xmlns:a16="http://schemas.microsoft.com/office/drawing/2014/main" id="{BC99D83D-5C9A-4C7F-9786-36FFF4587C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008" y="1605677"/>
            <a:ext cx="1475376" cy="1385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5FBD76D-88B0-4E10-8DFC-C9CFDD45092D}"/>
              </a:ext>
            </a:extLst>
          </p:cNvPr>
          <p:cNvSpPr txBox="1"/>
          <p:nvPr/>
        </p:nvSpPr>
        <p:spPr>
          <a:xfrm>
            <a:off x="2023025" y="1771232"/>
            <a:ext cx="506747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Dynamics and Neural Systems Lab</a:t>
            </a:r>
          </a:p>
          <a:p>
            <a:r>
              <a:rPr lang="en-US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School of Physics</a:t>
            </a:r>
          </a:p>
          <a:p>
            <a:r>
              <a:rPr lang="en-US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The University of Sydney</a:t>
            </a:r>
            <a:endParaRPr lang="en-AU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1079E6B-BC4E-4F20-9394-D40A681A7C2C}"/>
              </a:ext>
            </a:extLst>
          </p:cNvPr>
          <p:cNvCxnSpPr/>
          <p:nvPr/>
        </p:nvCxnSpPr>
        <p:spPr>
          <a:xfrm>
            <a:off x="8003540" y="1589289"/>
            <a:ext cx="0" cy="5074348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28B61D0-2F49-4C4F-AABD-26E0DAF3DF43}"/>
              </a:ext>
            </a:extLst>
          </p:cNvPr>
          <p:cNvSpPr txBox="1"/>
          <p:nvPr/>
        </p:nvSpPr>
        <p:spPr>
          <a:xfrm>
            <a:off x="5059313" y="4695004"/>
            <a:ext cx="199372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Trent Henderson</a:t>
            </a:r>
          </a:p>
          <a:p>
            <a:pPr algn="ctr"/>
            <a:r>
              <a:rPr lang="en-US" u="sng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Collaborator</a:t>
            </a:r>
            <a:endParaRPr lang="en-AU" u="sng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4055AC-96D9-45D1-803C-AF94DBE937E8}"/>
              </a:ext>
            </a:extLst>
          </p:cNvPr>
          <p:cNvSpPr txBox="1"/>
          <p:nvPr/>
        </p:nvSpPr>
        <p:spPr>
          <a:xfrm>
            <a:off x="8152791" y="1606132"/>
            <a:ext cx="50674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With </a:t>
            </a:r>
            <a:r>
              <a:rPr lang="en-US" sz="2000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support from:</a:t>
            </a:r>
            <a:endParaRPr lang="en-AU" sz="2000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E50E5D3-D841-4979-A2E1-89631426FDF8}"/>
              </a:ext>
            </a:extLst>
          </p:cNvPr>
          <p:cNvSpPr txBox="1"/>
          <p:nvPr/>
        </p:nvSpPr>
        <p:spPr>
          <a:xfrm>
            <a:off x="8229616" y="5062479"/>
            <a:ext cx="364173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The American Australian Association Graduate Education Fund</a:t>
            </a:r>
            <a:endParaRPr lang="en-AU" sz="2000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12" name="Picture 14">
            <a:extLst>
              <a:ext uri="{FF2B5EF4-FFF2-40B4-BE49-F238E27FC236}">
                <a16:creationId xmlns:a16="http://schemas.microsoft.com/office/drawing/2014/main" id="{EDBE6B30-3047-4133-A067-3C88C53586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2765" y="1975465"/>
            <a:ext cx="2175552" cy="1087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71F632F-35C1-4A61-A0D2-9E18E746F967}"/>
              </a:ext>
            </a:extLst>
          </p:cNvPr>
          <p:cNvSpPr txBox="1"/>
          <p:nvPr/>
        </p:nvSpPr>
        <p:spPr>
          <a:xfrm>
            <a:off x="8232765" y="3095249"/>
            <a:ext cx="364173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The University of Sydney Physics Foundation</a:t>
            </a:r>
            <a:endParaRPr lang="en-AU" sz="2000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751419-250E-4F25-A892-24D8E9FD01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B02F8-E519-4AA4-8330-31B4BA7144F5}" type="slidenum">
              <a:rPr lang="en-AU" smtClean="0"/>
              <a:t>20</a:t>
            </a:fld>
            <a:endParaRPr lang="en-AU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DB58DA4E-723E-4E4C-A896-59A2F1E201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CNS 2022</a:t>
            </a:r>
            <a:endParaRPr lang="en-AU"/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4A3E5778-B5D7-4050-98AC-21B145940F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739" y="3311522"/>
            <a:ext cx="1231990" cy="1253231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672C22E-8717-4B7A-B7D7-7306F0909F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4656" y="3317347"/>
            <a:ext cx="1231582" cy="1274144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Dynamics and Neural Systems Lab - Team">
            <a:extLst>
              <a:ext uri="{FF2B5EF4-FFF2-40B4-BE49-F238E27FC236}">
                <a16:creationId xmlns:a16="http://schemas.microsoft.com/office/drawing/2014/main" id="{F4264103-3958-49C2-A13A-9851409C56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8424" y="3317346"/>
            <a:ext cx="1285239" cy="1274145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1F91A0D-CE34-4AA0-A807-96F13A4F00A7}"/>
              </a:ext>
            </a:extLst>
          </p:cNvPr>
          <p:cNvSpPr txBox="1"/>
          <p:nvPr/>
        </p:nvSpPr>
        <p:spPr>
          <a:xfrm>
            <a:off x="524253" y="4695005"/>
            <a:ext cx="176296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Ben D. Fulcher</a:t>
            </a:r>
          </a:p>
          <a:p>
            <a:pPr algn="ctr"/>
            <a:r>
              <a:rPr lang="en-US" u="sng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Supervisor</a:t>
            </a:r>
            <a:endParaRPr lang="en-US" u="sng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DFE964A-BB05-40D6-9DBB-98238B89FB9A}"/>
              </a:ext>
            </a:extLst>
          </p:cNvPr>
          <p:cNvSpPr txBox="1"/>
          <p:nvPr/>
        </p:nvSpPr>
        <p:spPr>
          <a:xfrm>
            <a:off x="2756074" y="4695005"/>
            <a:ext cx="193022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Oliver M. Cliff</a:t>
            </a:r>
          </a:p>
          <a:p>
            <a:pPr algn="ctr"/>
            <a:r>
              <a:rPr lang="en-US" u="sng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Collaborator</a:t>
            </a:r>
            <a:endParaRPr lang="en-AU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71075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F99BC-6D8D-49ED-9C4E-C9797E9AD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Product Sans" panose="020B0403030502040203" pitchFamily="34" charset="0"/>
                <a:cs typeface="Rod" panose="02030509050101010101" pitchFamily="49" charset="-79"/>
              </a:rPr>
              <a:t>Addressing overfitting in high-dimensional space</a:t>
            </a:r>
            <a:endParaRPr lang="en-AU" dirty="0">
              <a:latin typeface="Product Sans" panose="020B0403030502040203" pitchFamily="34" charset="0"/>
              <a:cs typeface="Rod" panose="02030509050101010101" pitchFamily="49" charset="-79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278427-AA77-4538-A14B-D34D449890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326"/>
          <a:stretch/>
        </p:blipFill>
        <p:spPr>
          <a:xfrm>
            <a:off x="838200" y="2452689"/>
            <a:ext cx="5714999" cy="3795712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BED3068-AEAD-4925-9E89-231795E19A05}"/>
              </a:ext>
            </a:extLst>
          </p:cNvPr>
          <p:cNvCxnSpPr>
            <a:cxnSpLocks/>
          </p:cNvCxnSpPr>
          <p:nvPr/>
        </p:nvCxnSpPr>
        <p:spPr>
          <a:xfrm>
            <a:off x="2819400" y="2147610"/>
            <a:ext cx="342900" cy="4177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06FE882-430E-4A3D-A153-4DEACFE8C0E3}"/>
              </a:ext>
            </a:extLst>
          </p:cNvPr>
          <p:cNvSpPr txBox="1"/>
          <p:nvPr/>
        </p:nvSpPr>
        <p:spPr>
          <a:xfrm>
            <a:off x="634544" y="1778278"/>
            <a:ext cx="6199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roduct Sans" panose="020B0403030502040203" pitchFamily="34" charset="0"/>
              </a:rPr>
              <a:t>~85 PCs sufficient to hit 100% in-sample balanced accuracy</a:t>
            </a:r>
            <a:endParaRPr lang="en-AU" dirty="0">
              <a:latin typeface="Product Sans" panose="020B04030305020402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8079E59-C280-430A-88D9-7E8A2C192062}"/>
              </a:ext>
            </a:extLst>
          </p:cNvPr>
          <p:cNvSpPr txBox="1"/>
          <p:nvPr/>
        </p:nvSpPr>
        <p:spPr>
          <a:xfrm>
            <a:off x="5422445" y="6123543"/>
            <a:ext cx="65663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Product Sans" panose="020B0403030502040203" pitchFamily="34" charset="0"/>
              </a:rPr>
              <a:t>When the full set of PCs is used, there is a </a:t>
            </a:r>
            <a:r>
              <a:rPr lang="en-US" dirty="0" err="1">
                <a:latin typeface="Product Sans" panose="020B0403030502040203" pitchFamily="34" charset="0"/>
              </a:rPr>
              <a:t>dropoff</a:t>
            </a:r>
            <a:r>
              <a:rPr lang="en-US" dirty="0">
                <a:latin typeface="Product Sans" panose="020B0403030502040203" pitchFamily="34" charset="0"/>
              </a:rPr>
              <a:t> in out-of-sample balanced accuracy</a:t>
            </a:r>
            <a:endParaRPr lang="en-AU" dirty="0">
              <a:latin typeface="Product Sans" panose="020B0403030502040203" pitchFamily="34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1549F9D-9C79-4630-8382-B6E7D608AD92}"/>
              </a:ext>
            </a:extLst>
          </p:cNvPr>
          <p:cNvCxnSpPr>
            <a:cxnSpLocks/>
          </p:cNvCxnSpPr>
          <p:nvPr/>
        </p:nvCxnSpPr>
        <p:spPr>
          <a:xfrm flipH="1" flipV="1">
            <a:off x="5080000" y="5143500"/>
            <a:ext cx="520700" cy="9800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8E459097-E1FD-4762-A04E-0EA059A989D2}"/>
              </a:ext>
            </a:extLst>
          </p:cNvPr>
          <p:cNvSpPr txBox="1"/>
          <p:nvPr/>
        </p:nvSpPr>
        <p:spPr>
          <a:xfrm>
            <a:off x="5422445" y="2565400"/>
            <a:ext cx="65663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  <a:latin typeface="Product Sans" panose="020B0403030502040203" pitchFamily="34" charset="0"/>
              </a:rPr>
              <a:t>Important question: these balanced accuracy values are still all lower than the final balanced accuracy values from the full results?</a:t>
            </a:r>
            <a:endParaRPr lang="en-AU" dirty="0">
              <a:highlight>
                <a:srgbClr val="FFFF00"/>
              </a:highlight>
              <a:latin typeface="Product Sans" panose="020B0403030502040203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64D11B-B80C-4039-B36A-753B45419F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B02F8-E519-4AA4-8330-31B4BA7144F5}" type="slidenum">
              <a:rPr lang="en-AU" smtClean="0"/>
              <a:t>21</a:t>
            </a:fld>
            <a:endParaRPr lang="en-AU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7F965F9-34DB-463E-B1DD-FB036BD07B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CNS 2022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701191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F99BC-6D8D-49ED-9C4E-C9797E9AD7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605" y="88038"/>
            <a:ext cx="11400104" cy="786342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latin typeface="Product Sans" panose="020B0403030502040203" pitchFamily="34" charset="0"/>
                <a:cs typeface="Rod" panose="02030509050101010101" pitchFamily="49" charset="-79"/>
              </a:rPr>
              <a:t>The combination of brain region X time-series dynamics</a:t>
            </a:r>
            <a:endParaRPr lang="en-AU" sz="3200" dirty="0">
              <a:latin typeface="Product Sans" panose="020B0403030502040203" pitchFamily="34" charset="0"/>
              <a:cs typeface="Rod" panose="02030509050101010101" pitchFamily="49" charset="-79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1F33A76-2CF1-4A13-9493-1774B3ECA009}"/>
              </a:ext>
            </a:extLst>
          </p:cNvPr>
          <p:cNvSpPr/>
          <p:nvPr/>
        </p:nvSpPr>
        <p:spPr>
          <a:xfrm>
            <a:off x="3261149" y="4385846"/>
            <a:ext cx="4534339" cy="2169622"/>
          </a:xfrm>
          <a:prstGeom prst="rect">
            <a:avLst/>
          </a:prstGeom>
          <a:noFill/>
          <a:ln w="38100">
            <a:solidFill>
              <a:srgbClr val="D964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038F3E5-E415-4BFC-81B3-4E393425C493}"/>
              </a:ext>
            </a:extLst>
          </p:cNvPr>
          <p:cNvSpPr txBox="1"/>
          <p:nvPr/>
        </p:nvSpPr>
        <p:spPr>
          <a:xfrm>
            <a:off x="3519766" y="4464736"/>
            <a:ext cx="4164883" cy="938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R superior temporal, R accumbens, L </a:t>
            </a:r>
            <a:r>
              <a:rPr lang="en-US" sz="1100" dirty="0" err="1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parahippocampal</a:t>
            </a:r>
            <a:r>
              <a:rPr lang="en-US" sz="1100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, R supramarginal, L pars orbitalis, L superior frontal, R superior frontal, L pars </a:t>
            </a:r>
            <a:r>
              <a:rPr lang="en-US" sz="1100" dirty="0" err="1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opercularis</a:t>
            </a:r>
            <a:r>
              <a:rPr lang="en-US" sz="1100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, L superior parietal, R rostral middle frontal, R pallidum, R temporal pole, R frontal pole, L precentral, R paracentral, R putamen, R cuneus</a:t>
            </a:r>
            <a:endParaRPr lang="en-AU" sz="1100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430604A-3D35-4643-B94E-3AA4C8BE7FDF}"/>
              </a:ext>
            </a:extLst>
          </p:cNvPr>
          <p:cNvCxnSpPr>
            <a:cxnSpLocks/>
          </p:cNvCxnSpPr>
          <p:nvPr/>
        </p:nvCxnSpPr>
        <p:spPr>
          <a:xfrm flipV="1">
            <a:off x="3399695" y="4689606"/>
            <a:ext cx="0" cy="479850"/>
          </a:xfrm>
          <a:prstGeom prst="straightConnector1">
            <a:avLst/>
          </a:prstGeom>
          <a:ln w="38100">
            <a:solidFill>
              <a:srgbClr val="B9293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D03537C-D080-478E-AFFD-5B1053DC34A7}"/>
              </a:ext>
            </a:extLst>
          </p:cNvPr>
          <p:cNvCxnSpPr>
            <a:cxnSpLocks/>
          </p:cNvCxnSpPr>
          <p:nvPr/>
        </p:nvCxnSpPr>
        <p:spPr>
          <a:xfrm>
            <a:off x="3399695" y="5700419"/>
            <a:ext cx="0" cy="479850"/>
          </a:xfrm>
          <a:prstGeom prst="straightConnector1">
            <a:avLst/>
          </a:prstGeom>
          <a:ln w="38100">
            <a:solidFill>
              <a:srgbClr val="3070B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D83C17FE-20A8-4A16-950A-79D0D9732534}"/>
              </a:ext>
            </a:extLst>
          </p:cNvPr>
          <p:cNvSpPr txBox="1"/>
          <p:nvPr/>
        </p:nvSpPr>
        <p:spPr>
          <a:xfrm>
            <a:off x="3501294" y="5389276"/>
            <a:ext cx="4294193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R pars triangularis, R caudal anterior cingulate, R medial orbitofrontal, L isthmus cingulate, L rostral anterior cingulate, L posterior cingulate, L supramarginal, L postcentral, R </a:t>
            </a:r>
            <a:r>
              <a:rPr lang="en-US" sz="1100" dirty="0" err="1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parahippocampal</a:t>
            </a:r>
            <a:r>
              <a:rPr lang="en-US" sz="11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, L inferior temporal, L frontal pole, L putamen, R lingual, R postcentral, R inferior parietal, L fusiform, R transverse temporal, L caudal anterior cingulate, L superior temporal</a:t>
            </a:r>
            <a:endParaRPr lang="en-AU" sz="1100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5946209-B317-4AAA-824F-317F2C75FDF1}"/>
              </a:ext>
            </a:extLst>
          </p:cNvPr>
          <p:cNvSpPr/>
          <p:nvPr/>
        </p:nvSpPr>
        <p:spPr>
          <a:xfrm>
            <a:off x="7878609" y="4381576"/>
            <a:ext cx="1584279" cy="2169622"/>
          </a:xfrm>
          <a:prstGeom prst="rect">
            <a:avLst/>
          </a:prstGeom>
          <a:noFill/>
          <a:ln w="38100">
            <a:solidFill>
              <a:srgbClr val="F2AE7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0DB4E41-3EA7-4D4A-AC03-DD4AD1F46731}"/>
              </a:ext>
            </a:extLst>
          </p:cNvPr>
          <p:cNvCxnSpPr>
            <a:cxnSpLocks/>
          </p:cNvCxnSpPr>
          <p:nvPr/>
        </p:nvCxnSpPr>
        <p:spPr>
          <a:xfrm flipV="1">
            <a:off x="8004022" y="4658639"/>
            <a:ext cx="0" cy="479850"/>
          </a:xfrm>
          <a:prstGeom prst="straightConnector1">
            <a:avLst/>
          </a:prstGeom>
          <a:ln w="38100">
            <a:solidFill>
              <a:srgbClr val="B9293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3F66AE4-F59F-4962-B156-2A08472EC3BE}"/>
              </a:ext>
            </a:extLst>
          </p:cNvPr>
          <p:cNvCxnSpPr>
            <a:cxnSpLocks/>
          </p:cNvCxnSpPr>
          <p:nvPr/>
        </p:nvCxnSpPr>
        <p:spPr>
          <a:xfrm>
            <a:off x="8004022" y="5811255"/>
            <a:ext cx="0" cy="479850"/>
          </a:xfrm>
          <a:prstGeom prst="straightConnector1">
            <a:avLst/>
          </a:prstGeom>
          <a:ln w="38100">
            <a:solidFill>
              <a:srgbClr val="3070B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859A1506-D8E7-46A6-8150-DF257529056B}"/>
              </a:ext>
            </a:extLst>
          </p:cNvPr>
          <p:cNvSpPr txBox="1"/>
          <p:nvPr/>
        </p:nvSpPr>
        <p:spPr>
          <a:xfrm>
            <a:off x="8035633" y="4475623"/>
            <a:ext cx="1427255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R pars triangularis, R fusiform, R caudal middle frontal, L </a:t>
            </a:r>
            <a:r>
              <a:rPr lang="en-US" sz="1100" dirty="0" err="1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parahippocampal</a:t>
            </a:r>
            <a:r>
              <a:rPr lang="en-US" sz="1100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, L temporal pole, L inferior parietal</a:t>
            </a:r>
            <a:endParaRPr lang="en-AU" sz="1100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6D9A629-14AD-422B-B65D-B13D58D35262}"/>
              </a:ext>
            </a:extLst>
          </p:cNvPr>
          <p:cNvSpPr txBox="1"/>
          <p:nvPr/>
        </p:nvSpPr>
        <p:spPr>
          <a:xfrm>
            <a:off x="8056417" y="5644191"/>
            <a:ext cx="1339271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L frontal pole, R supramarginal, L hippocampus, R precuneus</a:t>
            </a:r>
            <a:endParaRPr lang="en-AU" sz="1100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0D9EACB-03E6-4BFA-8AD3-CF378CE7870F}"/>
              </a:ext>
            </a:extLst>
          </p:cNvPr>
          <p:cNvSpPr/>
          <p:nvPr/>
        </p:nvSpPr>
        <p:spPr>
          <a:xfrm>
            <a:off x="9553629" y="4381576"/>
            <a:ext cx="1336041" cy="2169622"/>
          </a:xfrm>
          <a:prstGeom prst="rect">
            <a:avLst/>
          </a:prstGeom>
          <a:noFill/>
          <a:ln w="38100">
            <a:solidFill>
              <a:srgbClr val="F2E3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D06A63C-5101-4110-8FA9-A11788D24774}"/>
              </a:ext>
            </a:extLst>
          </p:cNvPr>
          <p:cNvCxnSpPr>
            <a:cxnSpLocks/>
          </p:cNvCxnSpPr>
          <p:nvPr/>
        </p:nvCxnSpPr>
        <p:spPr>
          <a:xfrm flipV="1">
            <a:off x="9679042" y="4643981"/>
            <a:ext cx="0" cy="479850"/>
          </a:xfrm>
          <a:prstGeom prst="straightConnector1">
            <a:avLst/>
          </a:prstGeom>
          <a:ln w="38100">
            <a:solidFill>
              <a:srgbClr val="B9293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B9B88CBF-4B58-40A9-BD9B-2F17BE303BE8}"/>
              </a:ext>
            </a:extLst>
          </p:cNvPr>
          <p:cNvCxnSpPr>
            <a:cxnSpLocks/>
          </p:cNvCxnSpPr>
          <p:nvPr/>
        </p:nvCxnSpPr>
        <p:spPr>
          <a:xfrm>
            <a:off x="9679042" y="5796597"/>
            <a:ext cx="0" cy="479850"/>
          </a:xfrm>
          <a:prstGeom prst="straightConnector1">
            <a:avLst/>
          </a:prstGeom>
          <a:ln w="38100">
            <a:solidFill>
              <a:srgbClr val="3070B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AB3B9875-D2B6-4876-BD95-DC068A105B0D}"/>
              </a:ext>
            </a:extLst>
          </p:cNvPr>
          <p:cNvSpPr txBox="1"/>
          <p:nvPr/>
        </p:nvSpPr>
        <p:spPr>
          <a:xfrm>
            <a:off x="9710654" y="4460965"/>
            <a:ext cx="1179016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L middle temporal, R pars triangularis, L superior parietal</a:t>
            </a:r>
            <a:endParaRPr lang="en-AU" sz="1100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D8C9A42-A5B1-4577-A4C6-2AB0DF95375A}"/>
              </a:ext>
            </a:extLst>
          </p:cNvPr>
          <p:cNvSpPr txBox="1"/>
          <p:nvPr/>
        </p:nvSpPr>
        <p:spPr>
          <a:xfrm>
            <a:off x="9731438" y="5629533"/>
            <a:ext cx="1158232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R precentral, R pallidum, L lingual</a:t>
            </a:r>
            <a:endParaRPr lang="en-AU" sz="1100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3E2C3699-1366-4EA3-AB27-239FE11D29D7}"/>
              </a:ext>
            </a:extLst>
          </p:cNvPr>
          <p:cNvSpPr/>
          <p:nvPr/>
        </p:nvSpPr>
        <p:spPr>
          <a:xfrm>
            <a:off x="10980412" y="4379695"/>
            <a:ext cx="962204" cy="2169622"/>
          </a:xfrm>
          <a:prstGeom prst="rect">
            <a:avLst/>
          </a:prstGeom>
          <a:noFill/>
          <a:ln w="38100">
            <a:solidFill>
              <a:srgbClr val="588C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0E74ECC5-82F2-491A-9781-7BBEAEF5859D}"/>
              </a:ext>
            </a:extLst>
          </p:cNvPr>
          <p:cNvCxnSpPr>
            <a:cxnSpLocks/>
          </p:cNvCxnSpPr>
          <p:nvPr/>
        </p:nvCxnSpPr>
        <p:spPr>
          <a:xfrm flipV="1">
            <a:off x="11101871" y="5158120"/>
            <a:ext cx="0" cy="479850"/>
          </a:xfrm>
          <a:prstGeom prst="straightConnector1">
            <a:avLst/>
          </a:prstGeom>
          <a:ln w="38100">
            <a:solidFill>
              <a:srgbClr val="B9293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708E1087-650C-4FCC-BC4B-4951E9D262D8}"/>
              </a:ext>
            </a:extLst>
          </p:cNvPr>
          <p:cNvSpPr txBox="1"/>
          <p:nvPr/>
        </p:nvSpPr>
        <p:spPr>
          <a:xfrm>
            <a:off x="11145053" y="5207083"/>
            <a:ext cx="117901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R superior parietal</a:t>
            </a:r>
            <a:endParaRPr lang="en-AU" sz="1100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8E81663-52B5-4867-95C4-02B3A8440A47}"/>
              </a:ext>
            </a:extLst>
          </p:cNvPr>
          <p:cNvSpPr txBox="1"/>
          <p:nvPr/>
        </p:nvSpPr>
        <p:spPr>
          <a:xfrm>
            <a:off x="115224" y="5435823"/>
            <a:ext cx="293485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ighlight>
                  <a:srgbClr val="FFFF00"/>
                </a:highlight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In-sample regularized SVM: 93.5% </a:t>
            </a:r>
            <a:r>
              <a:rPr lang="en-US" sz="1400" dirty="0" err="1">
                <a:highlight>
                  <a:srgbClr val="FFFF00"/>
                </a:highlight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Bacc</a:t>
            </a:r>
            <a:endParaRPr lang="en-US" sz="1400" dirty="0">
              <a:highlight>
                <a:srgbClr val="FFFF00"/>
              </a:highlight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  <a:p>
            <a:r>
              <a:rPr lang="en-US" sz="1400" dirty="0">
                <a:solidFill>
                  <a:schemeClr val="tx1"/>
                </a:solidFill>
                <a:highlight>
                  <a:srgbClr val="FFFF00"/>
                </a:highlight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Out-of-sample regularized SVM: 54.6%</a:t>
            </a:r>
            <a:endParaRPr lang="en-AU" sz="1400" dirty="0">
              <a:solidFill>
                <a:schemeClr val="tx1"/>
              </a:solidFill>
              <a:highlight>
                <a:srgbClr val="FFFF00"/>
              </a:highlight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F2C9ED7-F8E8-48CB-BA11-B5F66AD821D5}"/>
              </a:ext>
            </a:extLst>
          </p:cNvPr>
          <p:cNvGrpSpPr/>
          <p:nvPr/>
        </p:nvGrpSpPr>
        <p:grpSpPr>
          <a:xfrm>
            <a:off x="3050078" y="975046"/>
            <a:ext cx="8892538" cy="3293735"/>
            <a:chOff x="4648439" y="975047"/>
            <a:chExt cx="8892333" cy="316165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DE1C1F8-226B-4CE1-ABC4-BCD5891C4BBC}"/>
                </a:ext>
              </a:extLst>
            </p:cNvPr>
            <p:cNvSpPr txBox="1"/>
            <p:nvPr/>
          </p:nvSpPr>
          <p:spPr>
            <a:xfrm>
              <a:off x="4648439" y="975047"/>
              <a:ext cx="4953829" cy="3545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b="1" dirty="0">
                  <a:latin typeface="Product Sans" panose="020B0403030502040203" pitchFamily="34" charset="0"/>
                  <a:ea typeface="Open Sans" pitchFamily="2" charset="0"/>
                  <a:cs typeface="Open Sans" pitchFamily="2" charset="0"/>
                </a:rPr>
                <a:t>L1-regularized SVM for feature selection</a:t>
              </a:r>
              <a:endParaRPr lang="en-AU" sz="1800" b="1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endParaRP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D7C2430-C4E6-4F77-9DD8-EFA28542EC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648440" y="1344379"/>
              <a:ext cx="2382807" cy="2723208"/>
            </a:xfrm>
            <a:prstGeom prst="rect">
              <a:avLst/>
            </a:prstGeom>
          </p:spPr>
        </p:pic>
        <p:pic>
          <p:nvPicPr>
            <p:cNvPr id="9" name="Picture 8" descr="Graphical user interface, application&#10;&#10;Description automatically generated">
              <a:extLst>
                <a:ext uri="{FF2B5EF4-FFF2-40B4-BE49-F238E27FC236}">
                  <a16:creationId xmlns:a16="http://schemas.microsoft.com/office/drawing/2014/main" id="{E88AA2D1-7618-4680-B9E6-D682DD68F4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6295"/>
            <a:stretch/>
          </p:blipFill>
          <p:spPr>
            <a:xfrm>
              <a:off x="6992998" y="1353053"/>
              <a:ext cx="3126470" cy="629652"/>
            </a:xfrm>
            <a:prstGeom prst="rect">
              <a:avLst/>
            </a:prstGeom>
          </p:spPr>
        </p:pic>
        <p:pic>
          <p:nvPicPr>
            <p:cNvPr id="11" name="Picture 10" descr="A group of football balls&#10;&#10;Description automatically generated with low confidence">
              <a:extLst>
                <a:ext uri="{FF2B5EF4-FFF2-40B4-BE49-F238E27FC236}">
                  <a16:creationId xmlns:a16="http://schemas.microsoft.com/office/drawing/2014/main" id="{F805CCB9-854A-44F9-BA10-D980242EDA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6295"/>
            <a:stretch/>
          </p:blipFill>
          <p:spPr>
            <a:xfrm>
              <a:off x="6992998" y="1881038"/>
              <a:ext cx="3126470" cy="629653"/>
            </a:xfrm>
            <a:prstGeom prst="rect">
              <a:avLst/>
            </a:prstGeom>
          </p:spPr>
        </p:pic>
        <p:pic>
          <p:nvPicPr>
            <p:cNvPr id="16" name="Picture 15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6FE269BA-F7EF-441A-B6F8-9273B425AB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6295"/>
            <a:stretch/>
          </p:blipFill>
          <p:spPr>
            <a:xfrm>
              <a:off x="6992998" y="2426034"/>
              <a:ext cx="3126470" cy="629653"/>
            </a:xfrm>
            <a:prstGeom prst="rect">
              <a:avLst/>
            </a:prstGeom>
          </p:spPr>
        </p:pic>
        <p:pic>
          <p:nvPicPr>
            <p:cNvPr id="18" name="Picture 17" descr="A group of football balls&#10;&#10;Description automatically generated with medium confidence">
              <a:extLst>
                <a:ext uri="{FF2B5EF4-FFF2-40B4-BE49-F238E27FC236}">
                  <a16:creationId xmlns:a16="http://schemas.microsoft.com/office/drawing/2014/main" id="{12DD9E3C-B69B-44A1-B7CE-1FE070E197F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92998" y="2964278"/>
              <a:ext cx="3126470" cy="1172427"/>
            </a:xfrm>
            <a:prstGeom prst="rect">
              <a:avLst/>
            </a:prstGeom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80917BB0-35CF-4C92-9FB5-205A01BED381}"/>
                </a:ext>
              </a:extLst>
            </p:cNvPr>
            <p:cNvSpPr/>
            <p:nvPr/>
          </p:nvSpPr>
          <p:spPr>
            <a:xfrm>
              <a:off x="7031246" y="1490477"/>
              <a:ext cx="6509526" cy="481192"/>
            </a:xfrm>
            <a:prstGeom prst="rect">
              <a:avLst/>
            </a:prstGeom>
            <a:noFill/>
            <a:ln w="19050">
              <a:solidFill>
                <a:srgbClr val="D964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625276D-E560-4051-9955-3472E9C5C976}"/>
                </a:ext>
              </a:extLst>
            </p:cNvPr>
            <p:cNvSpPr/>
            <p:nvPr/>
          </p:nvSpPr>
          <p:spPr>
            <a:xfrm>
              <a:off x="7029732" y="2028601"/>
              <a:ext cx="6509525" cy="481192"/>
            </a:xfrm>
            <a:prstGeom prst="rect">
              <a:avLst/>
            </a:prstGeom>
            <a:noFill/>
            <a:ln w="19050">
              <a:solidFill>
                <a:srgbClr val="F2AE7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C109ECCB-34E1-4871-82F8-04B2E4EAFE2C}"/>
                </a:ext>
              </a:extLst>
            </p:cNvPr>
            <p:cNvSpPr/>
            <p:nvPr/>
          </p:nvSpPr>
          <p:spPr>
            <a:xfrm>
              <a:off x="7028224" y="2570422"/>
              <a:ext cx="6509524" cy="481192"/>
            </a:xfrm>
            <a:prstGeom prst="rect">
              <a:avLst/>
            </a:prstGeom>
            <a:noFill/>
            <a:ln w="19050">
              <a:solidFill>
                <a:srgbClr val="F2E39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7847BA42-DCFD-4A90-8E14-15BDA6D532A4}"/>
                </a:ext>
              </a:extLst>
            </p:cNvPr>
            <p:cNvSpPr/>
            <p:nvPr/>
          </p:nvSpPr>
          <p:spPr>
            <a:xfrm>
              <a:off x="7026634" y="3108931"/>
              <a:ext cx="6509523" cy="481192"/>
            </a:xfrm>
            <a:prstGeom prst="rect">
              <a:avLst/>
            </a:prstGeom>
            <a:noFill/>
            <a:ln w="19050">
              <a:solidFill>
                <a:srgbClr val="588C7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DEE789B5-74AE-49C0-804B-DB3033799EEF}"/>
              </a:ext>
            </a:extLst>
          </p:cNvPr>
          <p:cNvSpPr txBox="1"/>
          <p:nvPr/>
        </p:nvSpPr>
        <p:spPr>
          <a:xfrm>
            <a:off x="8630501" y="1516610"/>
            <a:ext cx="344822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Periodicity measure that is higher in slower-varying time-series</a:t>
            </a:r>
            <a:endParaRPr lang="en-AU" sz="1400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E0DB645-0AD8-4F46-88F7-A2D14BA91760}"/>
              </a:ext>
            </a:extLst>
          </p:cNvPr>
          <p:cNvSpPr txBox="1"/>
          <p:nvPr/>
        </p:nvSpPr>
        <p:spPr>
          <a:xfrm>
            <a:off x="8637140" y="2063429"/>
            <a:ext cx="348096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Longest sequence of consecutive time-points where value &gt; the mean</a:t>
            </a:r>
            <a:endParaRPr lang="en-AU" sz="1400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3D25E13-0AD6-4904-814E-D96C1744B76C}"/>
              </a:ext>
            </a:extLst>
          </p:cNvPr>
          <p:cNvSpPr txBox="1"/>
          <p:nvPr/>
        </p:nvSpPr>
        <p:spPr>
          <a:xfrm>
            <a:off x="8630501" y="2625937"/>
            <a:ext cx="348096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First local minimum of the linear autocorrelation function</a:t>
            </a:r>
            <a:endParaRPr lang="en-AU" sz="1400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BF2D8F9-C8C8-4DF9-8CA2-F7C7376EC2D8}"/>
              </a:ext>
            </a:extLst>
          </p:cNvPr>
          <p:cNvSpPr txBox="1"/>
          <p:nvPr/>
        </p:nvSpPr>
        <p:spPr>
          <a:xfrm>
            <a:off x="8637139" y="3162161"/>
            <a:ext cx="348096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First local minimum of the nonlinear </a:t>
            </a:r>
            <a:r>
              <a:rPr lang="en-US" sz="1400" dirty="0" err="1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automutual</a:t>
            </a:r>
            <a:r>
              <a:rPr lang="en-US" sz="1400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 information function</a:t>
            </a:r>
            <a:endParaRPr lang="en-AU" sz="1400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045AC8-AC3F-4D5A-B12E-D81C27E3C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B02F8-E519-4AA4-8330-31B4BA7144F5}" type="slidenum">
              <a:rPr lang="en-AU" smtClean="0"/>
              <a:t>22</a:t>
            </a:fld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A414E9-1369-433E-B5DA-6C274840B5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CNS 2022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888069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B6E8B-C459-45B0-9D34-6C6CE7C84C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81053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latin typeface="Product Sans" panose="020B0403030502040203" pitchFamily="34" charset="0"/>
              </a:rPr>
              <a:t>BOLD-measured neural activity represents an </a:t>
            </a:r>
            <a:r>
              <a:rPr lang="en-US" sz="3600" b="1" dirty="0">
                <a:latin typeface="Product Sans" panose="020B0403030502040203" pitchFamily="34" charset="0"/>
              </a:rPr>
              <a:t>interacting system </a:t>
            </a:r>
            <a:r>
              <a:rPr lang="en-US" sz="3600" dirty="0">
                <a:latin typeface="Product Sans" panose="020B0403030502040203" pitchFamily="34" charset="0"/>
              </a:rPr>
              <a:t>with </a:t>
            </a:r>
            <a:r>
              <a:rPr lang="en-US" sz="3600" b="1" dirty="0">
                <a:latin typeface="Product Sans" panose="020B0403030502040203" pitchFamily="34" charset="0"/>
              </a:rPr>
              <a:t>individual components</a:t>
            </a:r>
            <a:endParaRPr lang="en-AU" sz="3600" b="1" dirty="0">
              <a:latin typeface="Product Sans" panose="020B0403030502040203" pitchFamily="34" charset="0"/>
            </a:endParaRP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28560F0B-0D81-4EE9-A313-DA3329235CEB}"/>
              </a:ext>
            </a:extLst>
          </p:cNvPr>
          <p:cNvGrpSpPr/>
          <p:nvPr/>
        </p:nvGrpSpPr>
        <p:grpSpPr>
          <a:xfrm>
            <a:off x="448683" y="2086433"/>
            <a:ext cx="3578799" cy="3756269"/>
            <a:chOff x="258684" y="1584678"/>
            <a:chExt cx="3578799" cy="3756269"/>
          </a:xfrm>
        </p:grpSpPr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E71B1778-FFD0-4DAC-9714-F7054471D90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58684" y="2185092"/>
              <a:ext cx="1078147" cy="598971"/>
            </a:xfrm>
            <a:prstGeom prst="rect">
              <a:avLst/>
            </a:prstGeom>
          </p:spPr>
        </p:pic>
        <p:pic>
          <p:nvPicPr>
            <p:cNvPr id="35" name="Picture 2" descr="Vector image of side view of human brain in pink">
              <a:extLst>
                <a:ext uri="{FF2B5EF4-FFF2-40B4-BE49-F238E27FC236}">
                  <a16:creationId xmlns:a16="http://schemas.microsoft.com/office/drawing/2014/main" id="{B97BBB5A-356C-4AB7-A035-02AA019AF6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9038" y="2465323"/>
              <a:ext cx="2638207" cy="22424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949495BA-1792-4B50-BF87-F3B23747D512}"/>
                </a:ext>
              </a:extLst>
            </p:cNvPr>
            <p:cNvSpPr/>
            <p:nvPr/>
          </p:nvSpPr>
          <p:spPr>
            <a:xfrm>
              <a:off x="1289346" y="3014803"/>
              <a:ext cx="172015" cy="172015"/>
            </a:xfrm>
            <a:prstGeom prst="ellipse">
              <a:avLst/>
            </a:prstGeom>
            <a:solidFill>
              <a:srgbClr val="B179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582C4D1B-F939-4BF1-9415-FADA2C23F548}"/>
                </a:ext>
              </a:extLst>
            </p:cNvPr>
            <p:cNvSpPr/>
            <p:nvPr/>
          </p:nvSpPr>
          <p:spPr>
            <a:xfrm>
              <a:off x="1939687" y="3554877"/>
              <a:ext cx="172015" cy="172015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2D4994D2-C03A-4558-94D4-DF5423A1C1CD}"/>
                </a:ext>
              </a:extLst>
            </p:cNvPr>
            <p:cNvSpPr/>
            <p:nvPr/>
          </p:nvSpPr>
          <p:spPr>
            <a:xfrm>
              <a:off x="2896242" y="3175692"/>
              <a:ext cx="172015" cy="172015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A5BC02BA-3053-4448-AFDD-A08AB0DF4396}"/>
                </a:ext>
              </a:extLst>
            </p:cNvPr>
            <p:cNvSpPr/>
            <p:nvPr/>
          </p:nvSpPr>
          <p:spPr>
            <a:xfrm>
              <a:off x="2494148" y="2569674"/>
              <a:ext cx="172015" cy="172015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5879B2C9-C7EF-47C2-B93A-FD8FA571029E}"/>
                </a:ext>
              </a:extLst>
            </p:cNvPr>
            <p:cNvSpPr/>
            <p:nvPr/>
          </p:nvSpPr>
          <p:spPr>
            <a:xfrm>
              <a:off x="2408140" y="3850738"/>
              <a:ext cx="172015" cy="172015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41495B9C-20B5-45A7-B844-3A00FACA8AEC}"/>
                </a:ext>
              </a:extLst>
            </p:cNvPr>
            <p:cNvSpPr/>
            <p:nvPr/>
          </p:nvSpPr>
          <p:spPr>
            <a:xfrm>
              <a:off x="3445954" y="3640884"/>
              <a:ext cx="172015" cy="172015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E5D04AAD-A54C-45EB-985B-897394447866}"/>
                </a:ext>
              </a:extLst>
            </p:cNvPr>
            <p:cNvSpPr txBox="1"/>
            <p:nvPr/>
          </p:nvSpPr>
          <p:spPr>
            <a:xfrm>
              <a:off x="1552908" y="5002393"/>
              <a:ext cx="171046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dirty="0">
                  <a:latin typeface="Product Sans" panose="020B0403030502040203" pitchFamily="34" charset="0"/>
                  <a:ea typeface="Open Sans" pitchFamily="2" charset="0"/>
                  <a:cs typeface="Open Sans" pitchFamily="2" charset="0"/>
                </a:rPr>
                <a:t>Example: </a:t>
              </a:r>
              <a:r>
                <a:rPr lang="en-US" sz="1600" dirty="0" err="1">
                  <a:latin typeface="Product Sans" panose="020B0403030502040203" pitchFamily="34" charset="0"/>
                  <a:ea typeface="Open Sans" pitchFamily="2" charset="0"/>
                  <a:cs typeface="Open Sans" pitchFamily="2" charset="0"/>
                </a:rPr>
                <a:t>fALFF</a:t>
              </a:r>
              <a:endParaRPr lang="en-AU" sz="16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4175337C-0144-42B4-AB22-4314845A4E92}"/>
                </a:ext>
              </a:extLst>
            </p:cNvPr>
            <p:cNvSpPr txBox="1"/>
            <p:nvPr/>
          </p:nvSpPr>
          <p:spPr>
            <a:xfrm>
              <a:off x="978796" y="1584678"/>
              <a:ext cx="285868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b="1" dirty="0">
                  <a:latin typeface="Product Sans" panose="020B0403030502040203" pitchFamily="34" charset="0"/>
                  <a:ea typeface="Open Sans" pitchFamily="2" charset="0"/>
                  <a:cs typeface="Open Sans" pitchFamily="2" charset="0"/>
                </a:rPr>
                <a:t>Local regional dynamics</a:t>
              </a:r>
              <a:endParaRPr lang="en-AU" b="1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endParaRP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25043C38-633D-4EC2-A38F-19818BF07D31}"/>
              </a:ext>
            </a:extLst>
          </p:cNvPr>
          <p:cNvGrpSpPr/>
          <p:nvPr/>
        </p:nvGrpSpPr>
        <p:grpSpPr>
          <a:xfrm>
            <a:off x="4643915" y="1943080"/>
            <a:ext cx="2904170" cy="4080661"/>
            <a:chOff x="4299704" y="1469006"/>
            <a:chExt cx="2904170" cy="4080661"/>
          </a:xfrm>
        </p:grpSpPr>
        <p:pic>
          <p:nvPicPr>
            <p:cNvPr id="1026" name="Picture 2" descr="Vector image of side view of human brain in pink">
              <a:extLst>
                <a:ext uri="{FF2B5EF4-FFF2-40B4-BE49-F238E27FC236}">
                  <a16:creationId xmlns:a16="http://schemas.microsoft.com/office/drawing/2014/main" id="{83C721BA-B968-4147-B5EF-C01F48180BE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30539" y="2465323"/>
              <a:ext cx="2638207" cy="22424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9FEB4B07-2894-4DBE-A1A0-58223A2F49BA}"/>
                </a:ext>
              </a:extLst>
            </p:cNvPr>
            <p:cNvSpPr/>
            <p:nvPr/>
          </p:nvSpPr>
          <p:spPr>
            <a:xfrm>
              <a:off x="4630847" y="3014803"/>
              <a:ext cx="172015" cy="172015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B0B31D22-3370-41FF-8C2A-8FEEAC1227E0}"/>
                </a:ext>
              </a:extLst>
            </p:cNvPr>
            <p:cNvSpPr/>
            <p:nvPr/>
          </p:nvSpPr>
          <p:spPr>
            <a:xfrm>
              <a:off x="5281188" y="3554877"/>
              <a:ext cx="172015" cy="17201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398CA2A5-9012-4DAE-B148-091C6C9CA398}"/>
                </a:ext>
              </a:extLst>
            </p:cNvPr>
            <p:cNvSpPr/>
            <p:nvPr/>
          </p:nvSpPr>
          <p:spPr>
            <a:xfrm>
              <a:off x="6237743" y="3175692"/>
              <a:ext cx="172015" cy="172015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2AE6BB5F-6227-486D-B79D-AF3ABD895DF9}"/>
                </a:ext>
              </a:extLst>
            </p:cNvPr>
            <p:cNvSpPr/>
            <p:nvPr/>
          </p:nvSpPr>
          <p:spPr>
            <a:xfrm>
              <a:off x="5835649" y="2569674"/>
              <a:ext cx="172015" cy="172015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13A2D5C-1866-4432-B5EF-4649BB2C8BF4}"/>
                </a:ext>
              </a:extLst>
            </p:cNvPr>
            <p:cNvSpPr/>
            <p:nvPr/>
          </p:nvSpPr>
          <p:spPr>
            <a:xfrm>
              <a:off x="5749641" y="3850738"/>
              <a:ext cx="172015" cy="172015"/>
            </a:xfrm>
            <a:prstGeom prst="ellipse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9E56230-F3DE-4DF6-B9BA-53E41AF5CE7F}"/>
                </a:ext>
              </a:extLst>
            </p:cNvPr>
            <p:cNvSpPr/>
            <p:nvPr/>
          </p:nvSpPr>
          <p:spPr>
            <a:xfrm>
              <a:off x="6787455" y="3640884"/>
              <a:ext cx="172015" cy="172015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88BBA650-756A-4694-A7D2-BB7BF7054C31}"/>
                </a:ext>
              </a:extLst>
            </p:cNvPr>
            <p:cNvCxnSpPr>
              <a:cxnSpLocks/>
            </p:cNvCxnSpPr>
            <p:nvPr/>
          </p:nvCxnSpPr>
          <p:spPr>
            <a:xfrm>
              <a:off x="5450681" y="3683794"/>
              <a:ext cx="323850" cy="20955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48431BEB-8A29-403C-9D10-5459465FA06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299704" y="4235312"/>
              <a:ext cx="1150977" cy="639432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4DEAFACD-F429-4054-B93D-ED787E92CB9C}"/>
                </a:ext>
              </a:extLst>
            </p:cNvPr>
            <p:cNvSpPr txBox="1"/>
            <p:nvPr/>
          </p:nvSpPr>
          <p:spPr>
            <a:xfrm>
              <a:off x="4511888" y="4964892"/>
              <a:ext cx="2525284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>
                  <a:latin typeface="Product Sans" panose="020B0403030502040203" pitchFamily="34" charset="0"/>
                  <a:ea typeface="Open Sans" pitchFamily="2" charset="0"/>
                  <a:cs typeface="Open Sans" pitchFamily="2" charset="0"/>
                </a:rPr>
                <a:t>Example: Pearson correlation coefficient</a:t>
              </a:r>
              <a:endParaRPr lang="en-AU" sz="16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DFF8827A-A191-4F38-AE83-583D8CF92A51}"/>
                </a:ext>
              </a:extLst>
            </p:cNvPr>
            <p:cNvSpPr txBox="1"/>
            <p:nvPr/>
          </p:nvSpPr>
          <p:spPr>
            <a:xfrm>
              <a:off x="4345187" y="1469006"/>
              <a:ext cx="2858687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b="1" dirty="0">
                  <a:latin typeface="Product Sans" panose="020B0403030502040203" pitchFamily="34" charset="0"/>
                  <a:ea typeface="Open Sans" pitchFamily="2" charset="0"/>
                  <a:cs typeface="Open Sans" pitchFamily="2" charset="0"/>
                </a:rPr>
                <a:t>Pairwise functional connectivity dynamics</a:t>
              </a:r>
              <a:endParaRPr lang="en-AU" b="1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endParaRP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2289CEF6-7678-4FB0-947E-CF459378F8C4}"/>
              </a:ext>
            </a:extLst>
          </p:cNvPr>
          <p:cNvGrpSpPr/>
          <p:nvPr/>
        </p:nvGrpSpPr>
        <p:grpSpPr>
          <a:xfrm>
            <a:off x="8230957" y="1993504"/>
            <a:ext cx="2858687" cy="4070893"/>
            <a:chOff x="8192728" y="1529446"/>
            <a:chExt cx="2858687" cy="4070893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718A2B8-FF33-4CAD-8D33-BD515158F0C9}"/>
                </a:ext>
              </a:extLst>
            </p:cNvPr>
            <p:cNvSpPr txBox="1"/>
            <p:nvPr/>
          </p:nvSpPr>
          <p:spPr>
            <a:xfrm>
              <a:off x="8192728" y="1529446"/>
              <a:ext cx="2858687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b="1" dirty="0">
                  <a:latin typeface="Product Sans" panose="020B0403030502040203" pitchFamily="34" charset="0"/>
                  <a:ea typeface="Open Sans" pitchFamily="2" charset="0"/>
                  <a:cs typeface="Open Sans" pitchFamily="2" charset="0"/>
                </a:rPr>
                <a:t>Higher-order interaction networks</a:t>
              </a:r>
              <a:endParaRPr lang="en-AU" b="1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endParaRPr>
            </a:p>
          </p:txBody>
        </p:sp>
        <p:pic>
          <p:nvPicPr>
            <p:cNvPr id="49" name="Picture 2" descr="Vector image of side view of human brain in pink">
              <a:extLst>
                <a:ext uri="{FF2B5EF4-FFF2-40B4-BE49-F238E27FC236}">
                  <a16:creationId xmlns:a16="http://schemas.microsoft.com/office/drawing/2014/main" id="{F386142B-0FFA-4DE4-809A-CF2A61FF3D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16962" y="2528823"/>
              <a:ext cx="2638207" cy="22424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DABA17F5-BDA3-43B1-8A62-4985B29E6039}"/>
                </a:ext>
              </a:extLst>
            </p:cNvPr>
            <p:cNvSpPr/>
            <p:nvPr/>
          </p:nvSpPr>
          <p:spPr>
            <a:xfrm>
              <a:off x="8417270" y="3078303"/>
              <a:ext cx="172015" cy="172015"/>
            </a:xfrm>
            <a:prstGeom prst="ellipse">
              <a:avLst/>
            </a:prstGeom>
            <a:solidFill>
              <a:srgbClr val="B179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DD1F2ADE-5F5F-4853-B5F4-9E32980F2DB1}"/>
                </a:ext>
              </a:extLst>
            </p:cNvPr>
            <p:cNvSpPr/>
            <p:nvPr/>
          </p:nvSpPr>
          <p:spPr>
            <a:xfrm>
              <a:off x="9067611" y="3618377"/>
              <a:ext cx="172015" cy="17201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0CE25FF9-8AF4-4FB3-9165-7DDAC57FE1B1}"/>
                </a:ext>
              </a:extLst>
            </p:cNvPr>
            <p:cNvSpPr/>
            <p:nvPr/>
          </p:nvSpPr>
          <p:spPr>
            <a:xfrm>
              <a:off x="10024166" y="3239192"/>
              <a:ext cx="172015" cy="172015"/>
            </a:xfrm>
            <a:prstGeom prst="ellipse">
              <a:avLst/>
            </a:prstGeom>
            <a:solidFill>
              <a:srgbClr val="66C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7D5C2687-C6BD-4053-8B2F-E501332ECE08}"/>
                </a:ext>
              </a:extLst>
            </p:cNvPr>
            <p:cNvSpPr/>
            <p:nvPr/>
          </p:nvSpPr>
          <p:spPr>
            <a:xfrm>
              <a:off x="9622072" y="2633174"/>
              <a:ext cx="172015" cy="172015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29455975-220C-40EE-9A33-7724560655CD}"/>
                </a:ext>
              </a:extLst>
            </p:cNvPr>
            <p:cNvSpPr/>
            <p:nvPr/>
          </p:nvSpPr>
          <p:spPr>
            <a:xfrm>
              <a:off x="9536064" y="3914238"/>
              <a:ext cx="172015" cy="172015"/>
            </a:xfrm>
            <a:prstGeom prst="ellipse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C99166CD-AA67-4AF4-B765-A73EFC75654B}"/>
                </a:ext>
              </a:extLst>
            </p:cNvPr>
            <p:cNvSpPr/>
            <p:nvPr/>
          </p:nvSpPr>
          <p:spPr>
            <a:xfrm>
              <a:off x="10573878" y="3704384"/>
              <a:ext cx="172015" cy="172015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AD5EEC84-F563-4C6B-8F67-5C9519CBAB90}"/>
                </a:ext>
              </a:extLst>
            </p:cNvPr>
            <p:cNvCxnSpPr>
              <a:cxnSpLocks/>
            </p:cNvCxnSpPr>
            <p:nvPr/>
          </p:nvCxnSpPr>
          <p:spPr>
            <a:xfrm>
              <a:off x="9237104" y="3747294"/>
              <a:ext cx="323850" cy="20955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BF683564-BBFC-4533-950C-1AF64F2ED56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89393" y="2719181"/>
              <a:ext cx="1032678" cy="36864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C67F9132-9242-4AF9-873A-3E00A1EA018D}"/>
                </a:ext>
              </a:extLst>
            </p:cNvPr>
            <p:cNvCxnSpPr>
              <a:cxnSpLocks/>
            </p:cNvCxnSpPr>
            <p:nvPr/>
          </p:nvCxnSpPr>
          <p:spPr>
            <a:xfrm>
              <a:off x="10196181" y="3373438"/>
              <a:ext cx="377697" cy="33094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FBE0A515-E550-480A-A6F7-959D2036105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56819" y="3373438"/>
              <a:ext cx="750220" cy="25414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92152E55-174A-4AB6-B633-2221217DE6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85844" y="2890440"/>
              <a:ext cx="454649" cy="69726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5FA5A4B3-931A-4637-91C9-B34F7947676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79427" y="3424310"/>
              <a:ext cx="415715" cy="46989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72F10B60-C8B3-42A1-880D-192129B538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17800" y="3831183"/>
              <a:ext cx="817143" cy="15105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5DDD4B33-B05D-4D48-BDA9-5C742EF93681}"/>
                </a:ext>
              </a:extLst>
            </p:cNvPr>
            <p:cNvCxnSpPr>
              <a:cxnSpLocks/>
            </p:cNvCxnSpPr>
            <p:nvPr/>
          </p:nvCxnSpPr>
          <p:spPr>
            <a:xfrm>
              <a:off x="8653844" y="3145610"/>
              <a:ext cx="1340658" cy="17958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27F8B557-6FB2-46E9-8F23-1EAB97170A45}"/>
                </a:ext>
              </a:extLst>
            </p:cNvPr>
            <p:cNvSpPr txBox="1"/>
            <p:nvPr/>
          </p:nvSpPr>
          <p:spPr>
            <a:xfrm>
              <a:off x="8416785" y="5015564"/>
              <a:ext cx="2525284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>
                  <a:latin typeface="Product Sans" panose="020B0403030502040203" pitchFamily="34" charset="0"/>
                  <a:ea typeface="Open Sans" pitchFamily="2" charset="0"/>
                  <a:cs typeface="Open Sans" pitchFamily="2" charset="0"/>
                </a:rPr>
                <a:t>Example: Node degree within graph network</a:t>
              </a:r>
              <a:endParaRPr lang="en-AU" sz="16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endParaRPr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B9F6F7-C5C7-439F-9E70-2F19AE1B58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AU" dirty="0"/>
              <a:t>Slide </a:t>
            </a:r>
            <a:fld id="{C42B02F8-E519-4AA4-8330-31B4BA7144F5}" type="slidenum">
              <a:rPr lang="en-AU" smtClean="0"/>
              <a:t>3</a:t>
            </a:fld>
            <a:endParaRPr lang="en-AU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DAAA0D-57BF-48F4-8080-FD69CF5FD6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CNS 2022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356443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B6E8B-C459-45B0-9D34-6C6CE7C84C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81053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latin typeface="Product Sans" panose="020B0403030502040203" pitchFamily="34" charset="0"/>
              </a:rPr>
              <a:t>Current State of the Neuroimaging Subject Classification Union</a:t>
            </a:r>
            <a:endParaRPr lang="en-AU" sz="3600" dirty="0">
              <a:latin typeface="Product Sans" panose="020B0403030502040203" pitchFamily="34" charset="0"/>
            </a:endParaRP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28560F0B-0D81-4EE9-A313-DA3329235CEB}"/>
              </a:ext>
            </a:extLst>
          </p:cNvPr>
          <p:cNvGrpSpPr/>
          <p:nvPr/>
        </p:nvGrpSpPr>
        <p:grpSpPr>
          <a:xfrm>
            <a:off x="448683" y="2086433"/>
            <a:ext cx="3578799" cy="3756269"/>
            <a:chOff x="258684" y="1584678"/>
            <a:chExt cx="3578799" cy="3756269"/>
          </a:xfrm>
        </p:grpSpPr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E71B1778-FFD0-4DAC-9714-F7054471D90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58684" y="2185092"/>
              <a:ext cx="1078147" cy="598971"/>
            </a:xfrm>
            <a:prstGeom prst="rect">
              <a:avLst/>
            </a:prstGeom>
          </p:spPr>
        </p:pic>
        <p:pic>
          <p:nvPicPr>
            <p:cNvPr id="35" name="Picture 2" descr="Vector image of side view of human brain in pink">
              <a:extLst>
                <a:ext uri="{FF2B5EF4-FFF2-40B4-BE49-F238E27FC236}">
                  <a16:creationId xmlns:a16="http://schemas.microsoft.com/office/drawing/2014/main" id="{B97BBB5A-356C-4AB7-A035-02AA019AF6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9038" y="2465323"/>
              <a:ext cx="2638207" cy="22424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949495BA-1792-4B50-BF87-F3B23747D512}"/>
                </a:ext>
              </a:extLst>
            </p:cNvPr>
            <p:cNvSpPr/>
            <p:nvPr/>
          </p:nvSpPr>
          <p:spPr>
            <a:xfrm>
              <a:off x="1289346" y="3014803"/>
              <a:ext cx="172015" cy="172015"/>
            </a:xfrm>
            <a:prstGeom prst="ellipse">
              <a:avLst/>
            </a:prstGeom>
            <a:solidFill>
              <a:srgbClr val="B179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582C4D1B-F939-4BF1-9415-FADA2C23F548}"/>
                </a:ext>
              </a:extLst>
            </p:cNvPr>
            <p:cNvSpPr/>
            <p:nvPr/>
          </p:nvSpPr>
          <p:spPr>
            <a:xfrm>
              <a:off x="1939687" y="3554877"/>
              <a:ext cx="172015" cy="172015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2D4994D2-C03A-4558-94D4-DF5423A1C1CD}"/>
                </a:ext>
              </a:extLst>
            </p:cNvPr>
            <p:cNvSpPr/>
            <p:nvPr/>
          </p:nvSpPr>
          <p:spPr>
            <a:xfrm>
              <a:off x="2896242" y="3175692"/>
              <a:ext cx="172015" cy="172015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A5BC02BA-3053-4448-AFDD-A08AB0DF4396}"/>
                </a:ext>
              </a:extLst>
            </p:cNvPr>
            <p:cNvSpPr/>
            <p:nvPr/>
          </p:nvSpPr>
          <p:spPr>
            <a:xfrm>
              <a:off x="2494148" y="2569674"/>
              <a:ext cx="172015" cy="172015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5879B2C9-C7EF-47C2-B93A-FD8FA571029E}"/>
                </a:ext>
              </a:extLst>
            </p:cNvPr>
            <p:cNvSpPr/>
            <p:nvPr/>
          </p:nvSpPr>
          <p:spPr>
            <a:xfrm>
              <a:off x="2408140" y="3850738"/>
              <a:ext cx="172015" cy="172015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41495B9C-20B5-45A7-B844-3A00FACA8AEC}"/>
                </a:ext>
              </a:extLst>
            </p:cNvPr>
            <p:cNvSpPr/>
            <p:nvPr/>
          </p:nvSpPr>
          <p:spPr>
            <a:xfrm>
              <a:off x="3445954" y="3640884"/>
              <a:ext cx="172015" cy="172015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E5D04AAD-A54C-45EB-985B-897394447866}"/>
                </a:ext>
              </a:extLst>
            </p:cNvPr>
            <p:cNvSpPr txBox="1"/>
            <p:nvPr/>
          </p:nvSpPr>
          <p:spPr>
            <a:xfrm>
              <a:off x="1552908" y="5002393"/>
              <a:ext cx="171046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dirty="0">
                  <a:latin typeface="Product Sans" panose="020B0403030502040203" pitchFamily="34" charset="0"/>
                  <a:ea typeface="Open Sans" pitchFamily="2" charset="0"/>
                  <a:cs typeface="Open Sans" pitchFamily="2" charset="0"/>
                </a:rPr>
                <a:t>Example: </a:t>
              </a:r>
              <a:r>
                <a:rPr lang="en-US" sz="1600" dirty="0" err="1">
                  <a:latin typeface="Product Sans" panose="020B0403030502040203" pitchFamily="34" charset="0"/>
                  <a:ea typeface="Open Sans" pitchFamily="2" charset="0"/>
                  <a:cs typeface="Open Sans" pitchFamily="2" charset="0"/>
                </a:rPr>
                <a:t>fALFF</a:t>
              </a:r>
              <a:endParaRPr lang="en-AU" sz="16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4175337C-0144-42B4-AB22-4314845A4E92}"/>
                </a:ext>
              </a:extLst>
            </p:cNvPr>
            <p:cNvSpPr txBox="1"/>
            <p:nvPr/>
          </p:nvSpPr>
          <p:spPr>
            <a:xfrm>
              <a:off x="978796" y="1584678"/>
              <a:ext cx="285868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b="1" dirty="0">
                  <a:latin typeface="Product Sans" panose="020B0403030502040203" pitchFamily="34" charset="0"/>
                  <a:ea typeface="Open Sans" pitchFamily="2" charset="0"/>
                  <a:cs typeface="Open Sans" pitchFamily="2" charset="0"/>
                </a:rPr>
                <a:t>Local regional dynamics</a:t>
              </a:r>
              <a:endParaRPr lang="en-AU" b="1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endParaRP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25043C38-633D-4EC2-A38F-19818BF07D31}"/>
              </a:ext>
            </a:extLst>
          </p:cNvPr>
          <p:cNvGrpSpPr/>
          <p:nvPr/>
        </p:nvGrpSpPr>
        <p:grpSpPr>
          <a:xfrm>
            <a:off x="8123715" y="1943080"/>
            <a:ext cx="2904170" cy="4080661"/>
            <a:chOff x="4299704" y="1469006"/>
            <a:chExt cx="2904170" cy="4080661"/>
          </a:xfrm>
        </p:grpSpPr>
        <p:pic>
          <p:nvPicPr>
            <p:cNvPr id="1026" name="Picture 2" descr="Vector image of side view of human brain in pink">
              <a:extLst>
                <a:ext uri="{FF2B5EF4-FFF2-40B4-BE49-F238E27FC236}">
                  <a16:creationId xmlns:a16="http://schemas.microsoft.com/office/drawing/2014/main" id="{83C721BA-B968-4147-B5EF-C01F48180BE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30539" y="2465323"/>
              <a:ext cx="2638207" cy="22424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9FEB4B07-2894-4DBE-A1A0-58223A2F49BA}"/>
                </a:ext>
              </a:extLst>
            </p:cNvPr>
            <p:cNvSpPr/>
            <p:nvPr/>
          </p:nvSpPr>
          <p:spPr>
            <a:xfrm>
              <a:off x="4630847" y="3014803"/>
              <a:ext cx="172015" cy="172015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B0B31D22-3370-41FF-8C2A-8FEEAC1227E0}"/>
                </a:ext>
              </a:extLst>
            </p:cNvPr>
            <p:cNvSpPr/>
            <p:nvPr/>
          </p:nvSpPr>
          <p:spPr>
            <a:xfrm>
              <a:off x="5281188" y="3554877"/>
              <a:ext cx="172015" cy="17201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398CA2A5-9012-4DAE-B148-091C6C9CA398}"/>
                </a:ext>
              </a:extLst>
            </p:cNvPr>
            <p:cNvSpPr/>
            <p:nvPr/>
          </p:nvSpPr>
          <p:spPr>
            <a:xfrm>
              <a:off x="6237743" y="3175692"/>
              <a:ext cx="172015" cy="172015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2AE6BB5F-6227-486D-B79D-AF3ABD895DF9}"/>
                </a:ext>
              </a:extLst>
            </p:cNvPr>
            <p:cNvSpPr/>
            <p:nvPr/>
          </p:nvSpPr>
          <p:spPr>
            <a:xfrm>
              <a:off x="5835649" y="2569674"/>
              <a:ext cx="172015" cy="172015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13A2D5C-1866-4432-B5EF-4649BB2C8BF4}"/>
                </a:ext>
              </a:extLst>
            </p:cNvPr>
            <p:cNvSpPr/>
            <p:nvPr/>
          </p:nvSpPr>
          <p:spPr>
            <a:xfrm>
              <a:off x="5749641" y="3850738"/>
              <a:ext cx="172015" cy="172015"/>
            </a:xfrm>
            <a:prstGeom prst="ellipse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9E56230-F3DE-4DF6-B9BA-53E41AF5CE7F}"/>
                </a:ext>
              </a:extLst>
            </p:cNvPr>
            <p:cNvSpPr/>
            <p:nvPr/>
          </p:nvSpPr>
          <p:spPr>
            <a:xfrm>
              <a:off x="6787455" y="3640884"/>
              <a:ext cx="172015" cy="172015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88BBA650-756A-4694-A7D2-BB7BF7054C31}"/>
                </a:ext>
              </a:extLst>
            </p:cNvPr>
            <p:cNvCxnSpPr>
              <a:cxnSpLocks/>
            </p:cNvCxnSpPr>
            <p:nvPr/>
          </p:nvCxnSpPr>
          <p:spPr>
            <a:xfrm>
              <a:off x="5450681" y="3683794"/>
              <a:ext cx="323850" cy="20955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48431BEB-8A29-403C-9D10-5459465FA06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299704" y="4235312"/>
              <a:ext cx="1150977" cy="639432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4DEAFACD-F429-4054-B93D-ED787E92CB9C}"/>
                </a:ext>
              </a:extLst>
            </p:cNvPr>
            <p:cNvSpPr txBox="1"/>
            <p:nvPr/>
          </p:nvSpPr>
          <p:spPr>
            <a:xfrm>
              <a:off x="4511888" y="4964892"/>
              <a:ext cx="2525284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>
                  <a:latin typeface="Product Sans" panose="020B0403030502040203" pitchFamily="34" charset="0"/>
                  <a:ea typeface="Open Sans" pitchFamily="2" charset="0"/>
                  <a:cs typeface="Open Sans" pitchFamily="2" charset="0"/>
                </a:rPr>
                <a:t>Example: Pearson correlation coefficient</a:t>
              </a:r>
              <a:endParaRPr lang="en-AU" sz="16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DFF8827A-A191-4F38-AE83-583D8CF92A51}"/>
                </a:ext>
              </a:extLst>
            </p:cNvPr>
            <p:cNvSpPr txBox="1"/>
            <p:nvPr/>
          </p:nvSpPr>
          <p:spPr>
            <a:xfrm>
              <a:off x="4345187" y="1469006"/>
              <a:ext cx="2858687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b="1" dirty="0">
                  <a:latin typeface="Product Sans" panose="020B0403030502040203" pitchFamily="34" charset="0"/>
                  <a:ea typeface="Open Sans" pitchFamily="2" charset="0"/>
                  <a:cs typeface="Open Sans" pitchFamily="2" charset="0"/>
                </a:rPr>
                <a:t>Pairwise functional connectivity dynamics</a:t>
              </a:r>
              <a:endParaRPr lang="en-AU" b="1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endParaRPr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68F3F8BD-FD4B-4178-9906-5A046252389F}"/>
              </a:ext>
            </a:extLst>
          </p:cNvPr>
          <p:cNvSpPr txBox="1"/>
          <p:nvPr/>
        </p:nvSpPr>
        <p:spPr>
          <a:xfrm>
            <a:off x="5345757" y="2635882"/>
            <a:ext cx="150516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OR</a:t>
            </a:r>
            <a:endParaRPr lang="en-AU" sz="2000" b="1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B927BFC0-B3EC-44F4-8B0A-101F1060E00B}"/>
              </a:ext>
            </a:extLst>
          </p:cNvPr>
          <p:cNvCxnSpPr>
            <a:cxnSpLocks/>
          </p:cNvCxnSpPr>
          <p:nvPr/>
        </p:nvCxnSpPr>
        <p:spPr>
          <a:xfrm flipV="1">
            <a:off x="6400800" y="2304346"/>
            <a:ext cx="1768398" cy="52997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6340811A-32F9-4BB0-AAD2-C8B56C567799}"/>
              </a:ext>
            </a:extLst>
          </p:cNvPr>
          <p:cNvCxnSpPr>
            <a:cxnSpLocks/>
          </p:cNvCxnSpPr>
          <p:nvPr/>
        </p:nvCxnSpPr>
        <p:spPr>
          <a:xfrm flipH="1" flipV="1">
            <a:off x="4022803" y="2288622"/>
            <a:ext cx="1768398" cy="52997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DA71C6D4-373E-4008-945C-5AE0C821A4A5}"/>
              </a:ext>
            </a:extLst>
          </p:cNvPr>
          <p:cNvSpPr txBox="1"/>
          <p:nvPr/>
        </p:nvSpPr>
        <p:spPr>
          <a:xfrm>
            <a:off x="4810920" y="3199884"/>
            <a:ext cx="2638207" cy="132343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Only </a:t>
            </a:r>
            <a:r>
              <a:rPr lang="en-US" sz="2000" b="1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1-2 </a:t>
            </a:r>
            <a:r>
              <a:rPr lang="en-US" sz="2000" b="1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features </a:t>
            </a:r>
            <a:r>
              <a:rPr lang="en-US" sz="2000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are selected </a:t>
            </a:r>
            <a:r>
              <a:rPr lang="en-US" sz="2000" b="1" i="1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a priori</a:t>
            </a:r>
            <a:r>
              <a:rPr lang="en-US" sz="2000" b="1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 </a:t>
            </a:r>
            <a:r>
              <a:rPr lang="en-US" sz="2000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based on literature standards</a:t>
            </a:r>
            <a:endParaRPr lang="en-AU" sz="2000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D78253A-EFFA-4CE5-A2DA-14D89E459355}"/>
              </a:ext>
            </a:extLst>
          </p:cNvPr>
          <p:cNvSpPr txBox="1"/>
          <p:nvPr/>
        </p:nvSpPr>
        <p:spPr>
          <a:xfrm>
            <a:off x="4258794" y="4768515"/>
            <a:ext cx="3531883" cy="163121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Complex classification models </a:t>
            </a:r>
            <a:r>
              <a:rPr lang="en-US" sz="2000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may obscure the actual </a:t>
            </a:r>
            <a:r>
              <a:rPr lang="en-US" sz="2000" b="1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brain region </a:t>
            </a:r>
            <a:r>
              <a:rPr lang="en-US" sz="2000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and </a:t>
            </a:r>
            <a:r>
              <a:rPr lang="en-US" sz="2000" b="1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time-series feature</a:t>
            </a:r>
            <a:r>
              <a:rPr lang="en-US" sz="2000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 contributions to classification</a:t>
            </a:r>
            <a:endParaRPr lang="en-AU" sz="2000" dirty="0"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8953E6-8D14-455A-9A3E-D32118A2B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B02F8-E519-4AA4-8330-31B4BA7144F5}" type="slidenum">
              <a:rPr lang="en-AU" smtClean="0"/>
              <a:t>4</a:t>
            </a:fld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8231AC9-645D-4D35-B3E0-AA8DA795E8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CNS 2022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63071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59" grpId="0" animBg="1"/>
      <p:bldP spid="6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B6E8B-C459-45B0-9D34-6C6CE7C84C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126" y="451749"/>
            <a:ext cx="10963747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600" dirty="0">
                <a:latin typeface="Product Sans" panose="020B0403030502040203" pitchFamily="34" charset="0"/>
              </a:rPr>
              <a:t>Introducing an </a:t>
            </a:r>
            <a:r>
              <a:rPr lang="en-US" sz="3600" b="1" dirty="0">
                <a:latin typeface="Product Sans" panose="020B0403030502040203" pitchFamily="34" charset="0"/>
              </a:rPr>
              <a:t>integrated approach </a:t>
            </a:r>
            <a:r>
              <a:rPr lang="en-US" sz="3600" dirty="0">
                <a:latin typeface="Product Sans" panose="020B0403030502040203" pitchFamily="34" charset="0"/>
              </a:rPr>
              <a:t>for the comprehensive evaluation of </a:t>
            </a:r>
            <a:r>
              <a:rPr lang="en-US" sz="3600" b="1" dirty="0">
                <a:latin typeface="Product Sans" panose="020B0403030502040203" pitchFamily="34" charset="0"/>
              </a:rPr>
              <a:t>local and pairwise neural dynamics</a:t>
            </a:r>
            <a:endParaRPr lang="en-AU" sz="3600" b="1" dirty="0">
              <a:latin typeface="Product Sans" panose="020B0403030502040203" pitchFamily="34" charset="0"/>
            </a:endParaRP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28560F0B-0D81-4EE9-A313-DA3329235CEB}"/>
              </a:ext>
            </a:extLst>
          </p:cNvPr>
          <p:cNvGrpSpPr/>
          <p:nvPr/>
        </p:nvGrpSpPr>
        <p:grpSpPr>
          <a:xfrm>
            <a:off x="448683" y="2086433"/>
            <a:ext cx="3578799" cy="3756269"/>
            <a:chOff x="258684" y="1584678"/>
            <a:chExt cx="3578799" cy="3756269"/>
          </a:xfrm>
        </p:grpSpPr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E71B1778-FFD0-4DAC-9714-F7054471D90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58684" y="2185092"/>
              <a:ext cx="1078147" cy="598971"/>
            </a:xfrm>
            <a:prstGeom prst="rect">
              <a:avLst/>
            </a:prstGeom>
          </p:spPr>
        </p:pic>
        <p:pic>
          <p:nvPicPr>
            <p:cNvPr id="35" name="Picture 2" descr="Vector image of side view of human brain in pink">
              <a:extLst>
                <a:ext uri="{FF2B5EF4-FFF2-40B4-BE49-F238E27FC236}">
                  <a16:creationId xmlns:a16="http://schemas.microsoft.com/office/drawing/2014/main" id="{B97BBB5A-356C-4AB7-A035-02AA019AF6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9038" y="2465323"/>
              <a:ext cx="2638207" cy="22424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949495BA-1792-4B50-BF87-F3B23747D512}"/>
                </a:ext>
              </a:extLst>
            </p:cNvPr>
            <p:cNvSpPr/>
            <p:nvPr/>
          </p:nvSpPr>
          <p:spPr>
            <a:xfrm>
              <a:off x="1289346" y="3014803"/>
              <a:ext cx="172015" cy="172015"/>
            </a:xfrm>
            <a:prstGeom prst="ellipse">
              <a:avLst/>
            </a:prstGeom>
            <a:solidFill>
              <a:srgbClr val="B179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582C4D1B-F939-4BF1-9415-FADA2C23F548}"/>
                </a:ext>
              </a:extLst>
            </p:cNvPr>
            <p:cNvSpPr/>
            <p:nvPr/>
          </p:nvSpPr>
          <p:spPr>
            <a:xfrm>
              <a:off x="1939687" y="3554877"/>
              <a:ext cx="172015" cy="172015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2D4994D2-C03A-4558-94D4-DF5423A1C1CD}"/>
                </a:ext>
              </a:extLst>
            </p:cNvPr>
            <p:cNvSpPr/>
            <p:nvPr/>
          </p:nvSpPr>
          <p:spPr>
            <a:xfrm>
              <a:off x="2896242" y="3175692"/>
              <a:ext cx="172015" cy="172015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A5BC02BA-3053-4448-AFDD-A08AB0DF4396}"/>
                </a:ext>
              </a:extLst>
            </p:cNvPr>
            <p:cNvSpPr/>
            <p:nvPr/>
          </p:nvSpPr>
          <p:spPr>
            <a:xfrm>
              <a:off x="2494148" y="2569674"/>
              <a:ext cx="172015" cy="172015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5879B2C9-C7EF-47C2-B93A-FD8FA571029E}"/>
                </a:ext>
              </a:extLst>
            </p:cNvPr>
            <p:cNvSpPr/>
            <p:nvPr/>
          </p:nvSpPr>
          <p:spPr>
            <a:xfrm>
              <a:off x="2408140" y="3850738"/>
              <a:ext cx="172015" cy="172015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41495B9C-20B5-45A7-B844-3A00FACA8AEC}"/>
                </a:ext>
              </a:extLst>
            </p:cNvPr>
            <p:cNvSpPr/>
            <p:nvPr/>
          </p:nvSpPr>
          <p:spPr>
            <a:xfrm>
              <a:off x="3445954" y="3640884"/>
              <a:ext cx="172015" cy="172015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E5D04AAD-A54C-45EB-985B-897394447866}"/>
                </a:ext>
              </a:extLst>
            </p:cNvPr>
            <p:cNvSpPr txBox="1"/>
            <p:nvPr/>
          </p:nvSpPr>
          <p:spPr>
            <a:xfrm>
              <a:off x="1552908" y="5002393"/>
              <a:ext cx="171046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dirty="0">
                  <a:latin typeface="Product Sans" panose="020B0403030502040203" pitchFamily="34" charset="0"/>
                  <a:ea typeface="Open Sans" pitchFamily="2" charset="0"/>
                  <a:cs typeface="Open Sans" pitchFamily="2" charset="0"/>
                </a:rPr>
                <a:t>Example: </a:t>
              </a:r>
              <a:r>
                <a:rPr lang="en-US" sz="1600" dirty="0" err="1">
                  <a:latin typeface="Product Sans" panose="020B0403030502040203" pitchFamily="34" charset="0"/>
                  <a:ea typeface="Open Sans" pitchFamily="2" charset="0"/>
                  <a:cs typeface="Open Sans" pitchFamily="2" charset="0"/>
                </a:rPr>
                <a:t>fALFF</a:t>
              </a:r>
              <a:endParaRPr lang="en-AU" sz="16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4175337C-0144-42B4-AB22-4314845A4E92}"/>
                </a:ext>
              </a:extLst>
            </p:cNvPr>
            <p:cNvSpPr txBox="1"/>
            <p:nvPr/>
          </p:nvSpPr>
          <p:spPr>
            <a:xfrm>
              <a:off x="978796" y="1584678"/>
              <a:ext cx="285868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b="1" dirty="0">
                  <a:latin typeface="Product Sans" panose="020B0403030502040203" pitchFamily="34" charset="0"/>
                  <a:ea typeface="Open Sans" pitchFamily="2" charset="0"/>
                  <a:cs typeface="Open Sans" pitchFamily="2" charset="0"/>
                </a:rPr>
                <a:t>Local regional dynamics</a:t>
              </a:r>
              <a:endParaRPr lang="en-AU" b="1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endParaRP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25043C38-633D-4EC2-A38F-19818BF07D31}"/>
              </a:ext>
            </a:extLst>
          </p:cNvPr>
          <p:cNvGrpSpPr/>
          <p:nvPr/>
        </p:nvGrpSpPr>
        <p:grpSpPr>
          <a:xfrm>
            <a:off x="8123715" y="1943080"/>
            <a:ext cx="2904170" cy="4080661"/>
            <a:chOff x="4299704" y="1469006"/>
            <a:chExt cx="2904170" cy="4080661"/>
          </a:xfrm>
        </p:grpSpPr>
        <p:pic>
          <p:nvPicPr>
            <p:cNvPr id="1026" name="Picture 2" descr="Vector image of side view of human brain in pink">
              <a:extLst>
                <a:ext uri="{FF2B5EF4-FFF2-40B4-BE49-F238E27FC236}">
                  <a16:creationId xmlns:a16="http://schemas.microsoft.com/office/drawing/2014/main" id="{83C721BA-B968-4147-B5EF-C01F48180BE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30539" y="2465323"/>
              <a:ext cx="2638207" cy="22424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9FEB4B07-2894-4DBE-A1A0-58223A2F49BA}"/>
                </a:ext>
              </a:extLst>
            </p:cNvPr>
            <p:cNvSpPr/>
            <p:nvPr/>
          </p:nvSpPr>
          <p:spPr>
            <a:xfrm>
              <a:off x="4630847" y="3014803"/>
              <a:ext cx="172015" cy="172015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B0B31D22-3370-41FF-8C2A-8FEEAC1227E0}"/>
                </a:ext>
              </a:extLst>
            </p:cNvPr>
            <p:cNvSpPr/>
            <p:nvPr/>
          </p:nvSpPr>
          <p:spPr>
            <a:xfrm>
              <a:off x="5281188" y="3554877"/>
              <a:ext cx="172015" cy="17201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398CA2A5-9012-4DAE-B148-091C6C9CA398}"/>
                </a:ext>
              </a:extLst>
            </p:cNvPr>
            <p:cNvSpPr/>
            <p:nvPr/>
          </p:nvSpPr>
          <p:spPr>
            <a:xfrm>
              <a:off x="6237743" y="3175692"/>
              <a:ext cx="172015" cy="172015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2AE6BB5F-6227-486D-B79D-AF3ABD895DF9}"/>
                </a:ext>
              </a:extLst>
            </p:cNvPr>
            <p:cNvSpPr/>
            <p:nvPr/>
          </p:nvSpPr>
          <p:spPr>
            <a:xfrm>
              <a:off x="5835649" y="2569674"/>
              <a:ext cx="172015" cy="172015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13A2D5C-1866-4432-B5EF-4649BB2C8BF4}"/>
                </a:ext>
              </a:extLst>
            </p:cNvPr>
            <p:cNvSpPr/>
            <p:nvPr/>
          </p:nvSpPr>
          <p:spPr>
            <a:xfrm>
              <a:off x="5749641" y="3850738"/>
              <a:ext cx="172015" cy="172015"/>
            </a:xfrm>
            <a:prstGeom prst="ellipse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9E56230-F3DE-4DF6-B9BA-53E41AF5CE7F}"/>
                </a:ext>
              </a:extLst>
            </p:cNvPr>
            <p:cNvSpPr/>
            <p:nvPr/>
          </p:nvSpPr>
          <p:spPr>
            <a:xfrm>
              <a:off x="6787455" y="3640884"/>
              <a:ext cx="172015" cy="172015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88BBA650-756A-4694-A7D2-BB7BF7054C31}"/>
                </a:ext>
              </a:extLst>
            </p:cNvPr>
            <p:cNvCxnSpPr>
              <a:cxnSpLocks/>
            </p:cNvCxnSpPr>
            <p:nvPr/>
          </p:nvCxnSpPr>
          <p:spPr>
            <a:xfrm>
              <a:off x="5450681" y="3683794"/>
              <a:ext cx="323850" cy="20955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48431BEB-8A29-403C-9D10-5459465FA06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299704" y="4235312"/>
              <a:ext cx="1150977" cy="639432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4DEAFACD-F429-4054-B93D-ED787E92CB9C}"/>
                </a:ext>
              </a:extLst>
            </p:cNvPr>
            <p:cNvSpPr txBox="1"/>
            <p:nvPr/>
          </p:nvSpPr>
          <p:spPr>
            <a:xfrm>
              <a:off x="4511888" y="4964892"/>
              <a:ext cx="2525284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>
                  <a:latin typeface="Product Sans" panose="020B0403030502040203" pitchFamily="34" charset="0"/>
                  <a:ea typeface="Open Sans" pitchFamily="2" charset="0"/>
                  <a:cs typeface="Open Sans" pitchFamily="2" charset="0"/>
                </a:rPr>
                <a:t>Example: Pearson correlation coefficient</a:t>
              </a:r>
              <a:endParaRPr lang="en-AU" sz="16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DFF8827A-A191-4F38-AE83-583D8CF92A51}"/>
                </a:ext>
              </a:extLst>
            </p:cNvPr>
            <p:cNvSpPr txBox="1"/>
            <p:nvPr/>
          </p:nvSpPr>
          <p:spPr>
            <a:xfrm>
              <a:off x="4345187" y="1469006"/>
              <a:ext cx="2858687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b="1" dirty="0">
                  <a:latin typeface="Product Sans" panose="020B0403030502040203" pitchFamily="34" charset="0"/>
                  <a:ea typeface="Open Sans" pitchFamily="2" charset="0"/>
                  <a:cs typeface="Open Sans" pitchFamily="2" charset="0"/>
                </a:rPr>
                <a:t>Pairwise functional connectivity dynamics</a:t>
              </a:r>
              <a:endParaRPr lang="en-AU" b="1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endParaRPr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68F3F8BD-FD4B-4178-9906-5A046252389F}"/>
              </a:ext>
            </a:extLst>
          </p:cNvPr>
          <p:cNvSpPr txBox="1"/>
          <p:nvPr/>
        </p:nvSpPr>
        <p:spPr>
          <a:xfrm>
            <a:off x="5345757" y="2635882"/>
            <a:ext cx="150516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AND</a:t>
            </a:r>
            <a:endParaRPr lang="en-AU" sz="2000" b="1" dirty="0"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B927BFC0-B3EC-44F4-8B0A-101F1060E00B}"/>
              </a:ext>
            </a:extLst>
          </p:cNvPr>
          <p:cNvCxnSpPr>
            <a:cxnSpLocks/>
          </p:cNvCxnSpPr>
          <p:nvPr/>
        </p:nvCxnSpPr>
        <p:spPr>
          <a:xfrm flipV="1">
            <a:off x="6400800" y="2304346"/>
            <a:ext cx="1768398" cy="529975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6340811A-32F9-4BB0-AAD2-C8B56C567799}"/>
              </a:ext>
            </a:extLst>
          </p:cNvPr>
          <p:cNvCxnSpPr>
            <a:cxnSpLocks/>
          </p:cNvCxnSpPr>
          <p:nvPr/>
        </p:nvCxnSpPr>
        <p:spPr>
          <a:xfrm flipH="1" flipV="1">
            <a:off x="4022803" y="2288622"/>
            <a:ext cx="1768398" cy="529975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DA71C6D4-373E-4008-945C-5AE0C821A4A5}"/>
              </a:ext>
            </a:extLst>
          </p:cNvPr>
          <p:cNvSpPr txBox="1"/>
          <p:nvPr/>
        </p:nvSpPr>
        <p:spPr>
          <a:xfrm>
            <a:off x="4565531" y="3202434"/>
            <a:ext cx="3030032" cy="1323439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Dozens to hundreds </a:t>
            </a:r>
            <a:r>
              <a:rPr lang="en-US" sz="2000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of features derived from </a:t>
            </a:r>
            <a:r>
              <a:rPr lang="en-US" sz="2000" b="1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interdisciplinary research </a:t>
            </a:r>
            <a:r>
              <a:rPr lang="en-US" sz="2000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are evaluated</a:t>
            </a:r>
            <a:endParaRPr lang="en-AU" sz="2000" dirty="0"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7FBA592-A116-49D1-9B67-A6BCC581DC85}"/>
              </a:ext>
            </a:extLst>
          </p:cNvPr>
          <p:cNvSpPr txBox="1"/>
          <p:nvPr/>
        </p:nvSpPr>
        <p:spPr>
          <a:xfrm>
            <a:off x="4112358" y="4768515"/>
            <a:ext cx="3837842" cy="1631216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Goal: combine </a:t>
            </a:r>
            <a:r>
              <a:rPr lang="en-US" sz="2000" b="1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univariate</a:t>
            </a:r>
            <a:r>
              <a:rPr lang="en-US" sz="2000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 and </a:t>
            </a:r>
            <a:r>
              <a:rPr lang="en-US" sz="2000" b="1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multivariate</a:t>
            </a:r>
            <a:r>
              <a:rPr lang="en-US" sz="2000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 time-series features in a </a:t>
            </a:r>
            <a:r>
              <a:rPr lang="en-US" sz="2000" b="1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biologically interpretable classification model </a:t>
            </a:r>
            <a:endParaRPr lang="en-AU" sz="2000" b="1" dirty="0"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DC65B6-C060-4815-9FAE-6528980CB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B02F8-E519-4AA4-8330-31B4BA7144F5}" type="slidenum">
              <a:rPr lang="en-AU" smtClean="0"/>
              <a:t>5</a:t>
            </a:fld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C0E91C4-EECA-4449-A2A3-C3844689A7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CNS 2022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305593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59" grpId="0" animBg="1"/>
      <p:bldP spid="3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Rectangle 123">
            <a:extLst>
              <a:ext uri="{FF2B5EF4-FFF2-40B4-BE49-F238E27FC236}">
                <a16:creationId xmlns:a16="http://schemas.microsoft.com/office/drawing/2014/main" id="{34598FE8-A100-43AD-A9C2-75B7001A5390}"/>
              </a:ext>
            </a:extLst>
          </p:cNvPr>
          <p:cNvSpPr/>
          <p:nvPr/>
        </p:nvSpPr>
        <p:spPr>
          <a:xfrm>
            <a:off x="8735765" y="1914711"/>
            <a:ext cx="1840245" cy="1049800"/>
          </a:xfrm>
          <a:prstGeom prst="rect">
            <a:avLst/>
          </a:prstGeom>
          <a:solidFill>
            <a:srgbClr val="DBDBD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43DFF4FF-D752-4FA7-A828-F416B244E885}"/>
              </a:ext>
            </a:extLst>
          </p:cNvPr>
          <p:cNvSpPr/>
          <p:nvPr/>
        </p:nvSpPr>
        <p:spPr>
          <a:xfrm>
            <a:off x="8818653" y="1998537"/>
            <a:ext cx="1840245" cy="1049800"/>
          </a:xfrm>
          <a:prstGeom prst="rect">
            <a:avLst/>
          </a:prstGeom>
          <a:solidFill>
            <a:srgbClr val="DBDBD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3F99BC-6D8D-49ED-9C4E-C9797E9AD7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571" y="571288"/>
            <a:ext cx="10515600" cy="877735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600" dirty="0">
                <a:latin typeface="Product Sans" panose="020B0403030502040203" pitchFamily="34" charset="0"/>
              </a:rPr>
              <a:t>From BOLD fMRI to time-series (TS) feature matrices: a </a:t>
            </a:r>
            <a:r>
              <a:rPr lang="en-AU" sz="3600" dirty="0">
                <a:latin typeface="Product Sans" panose="020B0403030502040203" pitchFamily="34" charset="0"/>
              </a:rPr>
              <a:t>🐤’s 👁 view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18B88CC-5D91-488E-AF8A-0672160E4D98}"/>
              </a:ext>
            </a:extLst>
          </p:cNvPr>
          <p:cNvCxnSpPr>
            <a:cxnSpLocks/>
          </p:cNvCxnSpPr>
          <p:nvPr/>
        </p:nvCxnSpPr>
        <p:spPr>
          <a:xfrm>
            <a:off x="6526467" y="2614883"/>
            <a:ext cx="168781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CBC6244-D85E-48C6-A3F7-DDF42B8BF535}"/>
              </a:ext>
            </a:extLst>
          </p:cNvPr>
          <p:cNvGrpSpPr/>
          <p:nvPr/>
        </p:nvGrpSpPr>
        <p:grpSpPr>
          <a:xfrm>
            <a:off x="370265" y="2726681"/>
            <a:ext cx="1393686" cy="658783"/>
            <a:chOff x="9753987" y="6157683"/>
            <a:chExt cx="3224484" cy="1579317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C2597F37-70EB-4B85-BFFD-0B68217A124C}"/>
                </a:ext>
              </a:extLst>
            </p:cNvPr>
            <p:cNvGrpSpPr/>
            <p:nvPr/>
          </p:nvGrpSpPr>
          <p:grpSpPr>
            <a:xfrm>
              <a:off x="9753987" y="6157683"/>
              <a:ext cx="3224484" cy="960637"/>
              <a:chOff x="9753987" y="6157683"/>
              <a:chExt cx="3224484" cy="960637"/>
            </a:xfrm>
          </p:grpSpPr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0372B812-7144-49F2-81E8-E57C7F37566D}"/>
                  </a:ext>
                </a:extLst>
              </p:cNvPr>
              <p:cNvGrpSpPr/>
              <p:nvPr/>
            </p:nvGrpSpPr>
            <p:grpSpPr>
              <a:xfrm>
                <a:off x="9753987" y="6168771"/>
                <a:ext cx="1882599" cy="949549"/>
                <a:chOff x="9753987" y="6168771"/>
                <a:chExt cx="1882599" cy="949549"/>
              </a:xfrm>
            </p:grpSpPr>
            <p:pic>
              <p:nvPicPr>
                <p:cNvPr id="41" name="Picture 2" descr="Person Simply Minimalist Minimalist Person Png - Clip Art Library">
                  <a:extLst>
                    <a:ext uri="{FF2B5EF4-FFF2-40B4-BE49-F238E27FC236}">
                      <a16:creationId xmlns:a16="http://schemas.microsoft.com/office/drawing/2014/main" id="{EFF2C4C4-44EB-42BE-B510-BF3EE2F4092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ackgroundRemoval t="5023" b="94521" l="10000" r="90000">
                              <a14:foregroundMark x1="50000" y1="11416" x2="52174" y2="11416"/>
                              <a14:foregroundMark x1="57391" y1="92237" x2="56957" y2="93151"/>
                              <a14:foregroundMark x1="44783" y1="94064" x2="43478" y2="94521"/>
                              <a14:foregroundMark x1="50435" y1="5023" x2="49565" y2="547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753987" y="6175465"/>
                  <a:ext cx="990213" cy="94285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2" name="Picture 2" descr="Person Simply Minimalist Minimalist Person Png - Clip Art Library">
                  <a:extLst>
                    <a:ext uri="{FF2B5EF4-FFF2-40B4-BE49-F238E27FC236}">
                      <a16:creationId xmlns:a16="http://schemas.microsoft.com/office/drawing/2014/main" id="{EDA732E8-FD83-4BB1-8837-F5927378578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ackgroundRemoval t="5023" b="94521" l="10000" r="90000">
                              <a14:foregroundMark x1="50000" y1="11416" x2="52174" y2="11416"/>
                              <a14:foregroundMark x1="57391" y1="92237" x2="56957" y2="93151"/>
                              <a14:foregroundMark x1="44783" y1="94064" x2="43478" y2="94521"/>
                              <a14:foregroundMark x1="50435" y1="5023" x2="49565" y2="547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194006" y="6168771"/>
                  <a:ext cx="990213" cy="94285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3" name="Picture 2" descr="Person Simply Minimalist Minimalist Person Png - Clip Art Library">
                  <a:extLst>
                    <a:ext uri="{FF2B5EF4-FFF2-40B4-BE49-F238E27FC236}">
                      <a16:creationId xmlns:a16="http://schemas.microsoft.com/office/drawing/2014/main" id="{82E5C5FA-F1FA-435E-B6F5-7B8E0570CFE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ackgroundRemoval t="5023" b="94521" l="10000" r="90000">
                              <a14:foregroundMark x1="50000" y1="11416" x2="52174" y2="11416"/>
                              <a14:foregroundMark x1="57391" y1="92237" x2="56957" y2="93151"/>
                              <a14:foregroundMark x1="44783" y1="94064" x2="43478" y2="94521"/>
                              <a14:foregroundMark x1="50435" y1="5023" x2="49565" y2="547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646373" y="6175465"/>
                  <a:ext cx="990213" cy="94285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1056A01F-C270-410B-8CDF-8135395A2C13}"/>
                  </a:ext>
                </a:extLst>
              </p:cNvPr>
              <p:cNvGrpSpPr/>
              <p:nvPr/>
            </p:nvGrpSpPr>
            <p:grpSpPr>
              <a:xfrm>
                <a:off x="11095872" y="6157683"/>
                <a:ext cx="1882599" cy="949549"/>
                <a:chOff x="9753987" y="6168771"/>
                <a:chExt cx="1882599" cy="949549"/>
              </a:xfrm>
            </p:grpSpPr>
            <p:pic>
              <p:nvPicPr>
                <p:cNvPr id="38" name="Picture 2" descr="Person Simply Minimalist Minimalist Person Png - Clip Art Library">
                  <a:extLst>
                    <a:ext uri="{FF2B5EF4-FFF2-40B4-BE49-F238E27FC236}">
                      <a16:creationId xmlns:a16="http://schemas.microsoft.com/office/drawing/2014/main" id="{BCA9774B-00AF-4C5D-8058-97F61B05D55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ackgroundRemoval t="5023" b="94521" l="10000" r="90000">
                              <a14:foregroundMark x1="50000" y1="11416" x2="52174" y2="11416"/>
                              <a14:foregroundMark x1="57391" y1="92237" x2="56957" y2="93151"/>
                              <a14:foregroundMark x1="44783" y1="94064" x2="43478" y2="94521"/>
                              <a14:foregroundMark x1="50435" y1="5023" x2="49565" y2="547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753987" y="6175465"/>
                  <a:ext cx="990213" cy="94285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9" name="Picture 2" descr="Person Simply Minimalist Minimalist Person Png - Clip Art Library">
                  <a:extLst>
                    <a:ext uri="{FF2B5EF4-FFF2-40B4-BE49-F238E27FC236}">
                      <a16:creationId xmlns:a16="http://schemas.microsoft.com/office/drawing/2014/main" id="{879D2356-F63C-47BD-8D91-E29070C33AB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ackgroundRemoval t="5023" b="94521" l="10000" r="90000">
                              <a14:foregroundMark x1="50000" y1="11416" x2="52174" y2="11416"/>
                              <a14:foregroundMark x1="57391" y1="92237" x2="56957" y2="93151"/>
                              <a14:foregroundMark x1="44783" y1="94064" x2="43478" y2="94521"/>
                              <a14:foregroundMark x1="50435" y1="5023" x2="49565" y2="547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194006" y="6168771"/>
                  <a:ext cx="990213" cy="94285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0" name="Picture 2" descr="Person Simply Minimalist Minimalist Person Png - Clip Art Library">
                  <a:extLst>
                    <a:ext uri="{FF2B5EF4-FFF2-40B4-BE49-F238E27FC236}">
                      <a16:creationId xmlns:a16="http://schemas.microsoft.com/office/drawing/2014/main" id="{6DAAD6DA-B6CC-4C94-826B-43EC68D9A5D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ackgroundRemoval t="5023" b="94521" l="10000" r="90000">
                              <a14:foregroundMark x1="50000" y1="11416" x2="52174" y2="11416"/>
                              <a14:foregroundMark x1="57391" y1="92237" x2="56957" y2="93151"/>
                              <a14:foregroundMark x1="44783" y1="94064" x2="43478" y2="94521"/>
                              <a14:foregroundMark x1="50435" y1="5023" x2="49565" y2="547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646373" y="6175465"/>
                  <a:ext cx="990213" cy="94285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1C8B84D2-2B6D-45C4-B5C9-CECBF35DAA00}"/>
                </a:ext>
              </a:extLst>
            </p:cNvPr>
            <p:cNvGrpSpPr/>
            <p:nvPr/>
          </p:nvGrpSpPr>
          <p:grpSpPr>
            <a:xfrm>
              <a:off x="9978736" y="6776363"/>
              <a:ext cx="2772117" cy="960637"/>
              <a:chOff x="9978736" y="6725563"/>
              <a:chExt cx="2772117" cy="960637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27DC0A5E-4E86-4E77-87E2-0BEA5F031CA3}"/>
                  </a:ext>
                </a:extLst>
              </p:cNvPr>
              <p:cNvGrpSpPr/>
              <p:nvPr/>
            </p:nvGrpSpPr>
            <p:grpSpPr>
              <a:xfrm>
                <a:off x="9978736" y="6736651"/>
                <a:ext cx="1882599" cy="949549"/>
                <a:chOff x="9753987" y="6168771"/>
                <a:chExt cx="1882599" cy="949549"/>
              </a:xfrm>
            </p:grpSpPr>
            <p:pic>
              <p:nvPicPr>
                <p:cNvPr id="33" name="Picture 2" descr="Person Simply Minimalist Minimalist Person Png - Clip Art Library">
                  <a:extLst>
                    <a:ext uri="{FF2B5EF4-FFF2-40B4-BE49-F238E27FC236}">
                      <a16:creationId xmlns:a16="http://schemas.microsoft.com/office/drawing/2014/main" id="{08C5C7FA-D980-4754-962A-0F63AD96299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ackgroundRemoval t="5023" b="94521" l="10000" r="90000">
                              <a14:foregroundMark x1="50000" y1="11416" x2="52174" y2="11416"/>
                              <a14:foregroundMark x1="57391" y1="92237" x2="56957" y2="93151"/>
                              <a14:foregroundMark x1="44783" y1="94064" x2="43478" y2="94521"/>
                              <a14:foregroundMark x1="50435" y1="5023" x2="49565" y2="547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753987" y="6175465"/>
                  <a:ext cx="990213" cy="94285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4" name="Picture 2" descr="Person Simply Minimalist Minimalist Person Png - Clip Art Library">
                  <a:extLst>
                    <a:ext uri="{FF2B5EF4-FFF2-40B4-BE49-F238E27FC236}">
                      <a16:creationId xmlns:a16="http://schemas.microsoft.com/office/drawing/2014/main" id="{02760883-E380-44EC-BC58-149F9D723E2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ackgroundRemoval t="5023" b="94521" l="10000" r="90000">
                              <a14:foregroundMark x1="50000" y1="11416" x2="52174" y2="11416"/>
                              <a14:foregroundMark x1="57391" y1="92237" x2="56957" y2="93151"/>
                              <a14:foregroundMark x1="44783" y1="94064" x2="43478" y2="94521"/>
                              <a14:foregroundMark x1="50435" y1="5023" x2="49565" y2="547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194006" y="6168771"/>
                  <a:ext cx="990213" cy="94285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5" name="Picture 2" descr="Person Simply Minimalist Minimalist Person Png - Clip Art Library">
                  <a:extLst>
                    <a:ext uri="{FF2B5EF4-FFF2-40B4-BE49-F238E27FC236}">
                      <a16:creationId xmlns:a16="http://schemas.microsoft.com/office/drawing/2014/main" id="{E6342784-FDE8-4DE6-823F-9FD281533F9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ackgroundRemoval t="5023" b="94521" l="10000" r="90000">
                              <a14:foregroundMark x1="50000" y1="11416" x2="52174" y2="11416"/>
                              <a14:foregroundMark x1="57391" y1="92237" x2="56957" y2="93151"/>
                              <a14:foregroundMark x1="44783" y1="94064" x2="43478" y2="94521"/>
                              <a14:foregroundMark x1="50435" y1="5023" x2="49565" y2="547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646373" y="6175465"/>
                  <a:ext cx="990213" cy="94285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1" name="Picture 2" descr="Person Simply Minimalist Minimalist Person Png - Clip Art Library">
                <a:extLst>
                  <a:ext uri="{FF2B5EF4-FFF2-40B4-BE49-F238E27FC236}">
                    <a16:creationId xmlns:a16="http://schemas.microsoft.com/office/drawing/2014/main" id="{A45A4A4F-A215-4180-8092-39635B48140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5023" b="94521" l="10000" r="90000">
                            <a14:foregroundMark x1="50000" y1="11416" x2="52174" y2="11416"/>
                            <a14:foregroundMark x1="57391" y1="92237" x2="56957" y2="93151"/>
                            <a14:foregroundMark x1="44783" y1="94064" x2="43478" y2="94521"/>
                            <a14:foregroundMark x1="50435" y1="5023" x2="49565" y2="547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320621" y="6732257"/>
                <a:ext cx="990213" cy="9428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2" name="Picture 2" descr="Person Simply Minimalist Minimalist Person Png - Clip Art Library">
                <a:extLst>
                  <a:ext uri="{FF2B5EF4-FFF2-40B4-BE49-F238E27FC236}">
                    <a16:creationId xmlns:a16="http://schemas.microsoft.com/office/drawing/2014/main" id="{7E84277C-6A25-4B55-B205-3F00083F2F2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5023" b="94521" l="10000" r="90000">
                            <a14:foregroundMark x1="50000" y1="11416" x2="52174" y2="11416"/>
                            <a14:foregroundMark x1="57391" y1="92237" x2="56957" y2="93151"/>
                            <a14:foregroundMark x1="44783" y1="94064" x2="43478" y2="94521"/>
                            <a14:foregroundMark x1="50435" y1="5023" x2="49565" y2="547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760640" y="6725563"/>
                <a:ext cx="990213" cy="9428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78080F36-CD93-4E8E-81F2-69654E23B3C4}"/>
              </a:ext>
            </a:extLst>
          </p:cNvPr>
          <p:cNvGrpSpPr/>
          <p:nvPr/>
        </p:nvGrpSpPr>
        <p:grpSpPr>
          <a:xfrm>
            <a:off x="535295" y="4546978"/>
            <a:ext cx="1198164" cy="658783"/>
            <a:chOff x="9753987" y="6157683"/>
            <a:chExt cx="2772117" cy="1579317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C8CFFA8D-944A-4528-B60E-03CA1BBD43D2}"/>
                </a:ext>
              </a:extLst>
            </p:cNvPr>
            <p:cNvGrpSpPr/>
            <p:nvPr/>
          </p:nvGrpSpPr>
          <p:grpSpPr>
            <a:xfrm>
              <a:off x="9753987" y="6157683"/>
              <a:ext cx="2772117" cy="960637"/>
              <a:chOff x="9753987" y="6157683"/>
              <a:chExt cx="2772117" cy="960637"/>
            </a:xfrm>
          </p:grpSpPr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5E740BD1-B29D-4F85-929E-4C146AB85673}"/>
                  </a:ext>
                </a:extLst>
              </p:cNvPr>
              <p:cNvGrpSpPr/>
              <p:nvPr/>
            </p:nvGrpSpPr>
            <p:grpSpPr>
              <a:xfrm>
                <a:off x="9753987" y="6168771"/>
                <a:ext cx="1882599" cy="949549"/>
                <a:chOff x="9753987" y="6168771"/>
                <a:chExt cx="1882599" cy="949549"/>
              </a:xfrm>
            </p:grpSpPr>
            <p:pic>
              <p:nvPicPr>
                <p:cNvPr id="56" name="Picture 2" descr="Person Simply Minimalist Minimalist Person Png - Clip Art Library">
                  <a:extLst>
                    <a:ext uri="{FF2B5EF4-FFF2-40B4-BE49-F238E27FC236}">
                      <a16:creationId xmlns:a16="http://schemas.microsoft.com/office/drawing/2014/main" id="{320D69D7-661C-40AB-8EAD-433CFB844D7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duotone>
                    <a:schemeClr val="accent6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ackgroundRemoval t="5023" b="94521" l="10000" r="90000">
                              <a14:foregroundMark x1="50000" y1="11416" x2="52174" y2="11416"/>
                              <a14:foregroundMark x1="57391" y1="92237" x2="56957" y2="93151"/>
                              <a14:foregroundMark x1="44783" y1="94064" x2="43478" y2="94521"/>
                              <a14:foregroundMark x1="50435" y1="5023" x2="49565" y2="547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753987" y="6175465"/>
                  <a:ext cx="990213" cy="94285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7" name="Picture 2" descr="Person Simply Minimalist Minimalist Person Png - Clip Art Library">
                  <a:extLst>
                    <a:ext uri="{FF2B5EF4-FFF2-40B4-BE49-F238E27FC236}">
                      <a16:creationId xmlns:a16="http://schemas.microsoft.com/office/drawing/2014/main" id="{1CC51C3D-D682-4D87-B1D9-16EB65BF213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duotone>
                    <a:schemeClr val="accent6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ackgroundRemoval t="5023" b="94521" l="10000" r="90000">
                              <a14:foregroundMark x1="50000" y1="11416" x2="52174" y2="11416"/>
                              <a14:foregroundMark x1="57391" y1="92237" x2="56957" y2="93151"/>
                              <a14:foregroundMark x1="44783" y1="94064" x2="43478" y2="94521"/>
                              <a14:foregroundMark x1="50435" y1="5023" x2="49565" y2="547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194006" y="6168771"/>
                  <a:ext cx="990213" cy="94285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8" name="Picture 2" descr="Person Simply Minimalist Minimalist Person Png - Clip Art Library">
                  <a:extLst>
                    <a:ext uri="{FF2B5EF4-FFF2-40B4-BE49-F238E27FC236}">
                      <a16:creationId xmlns:a16="http://schemas.microsoft.com/office/drawing/2014/main" id="{0EE54E6E-DF9D-4D9D-90FA-2FA5E1920B9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duotone>
                    <a:schemeClr val="accent6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ackgroundRemoval t="5023" b="94521" l="10000" r="90000">
                              <a14:foregroundMark x1="50000" y1="11416" x2="52174" y2="11416"/>
                              <a14:foregroundMark x1="57391" y1="92237" x2="56957" y2="93151"/>
                              <a14:foregroundMark x1="44783" y1="94064" x2="43478" y2="94521"/>
                              <a14:foregroundMark x1="50435" y1="5023" x2="49565" y2="547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646373" y="6175465"/>
                  <a:ext cx="990213" cy="94285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5B8F8283-7CDA-4154-9CD7-144463716151}"/>
                  </a:ext>
                </a:extLst>
              </p:cNvPr>
              <p:cNvGrpSpPr/>
              <p:nvPr/>
            </p:nvGrpSpPr>
            <p:grpSpPr>
              <a:xfrm>
                <a:off x="11095872" y="6157683"/>
                <a:ext cx="1430232" cy="949549"/>
                <a:chOff x="9753987" y="6168771"/>
                <a:chExt cx="1430232" cy="949549"/>
              </a:xfrm>
            </p:grpSpPr>
            <p:pic>
              <p:nvPicPr>
                <p:cNvPr id="54" name="Picture 2" descr="Person Simply Minimalist Minimalist Person Png - Clip Art Library">
                  <a:extLst>
                    <a:ext uri="{FF2B5EF4-FFF2-40B4-BE49-F238E27FC236}">
                      <a16:creationId xmlns:a16="http://schemas.microsoft.com/office/drawing/2014/main" id="{073B6D06-5B02-459E-9AD4-DE8A9B624EF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duotone>
                    <a:schemeClr val="accent6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ackgroundRemoval t="5023" b="94521" l="10000" r="90000">
                              <a14:foregroundMark x1="50000" y1="11416" x2="52174" y2="11416"/>
                              <a14:foregroundMark x1="57391" y1="92237" x2="56957" y2="93151"/>
                              <a14:foregroundMark x1="44783" y1="94064" x2="43478" y2="94521"/>
                              <a14:foregroundMark x1="50435" y1="5023" x2="49565" y2="547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753987" y="6175465"/>
                  <a:ext cx="990213" cy="94285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5" name="Picture 2" descr="Person Simply Minimalist Minimalist Person Png - Clip Art Library">
                  <a:extLst>
                    <a:ext uri="{FF2B5EF4-FFF2-40B4-BE49-F238E27FC236}">
                      <a16:creationId xmlns:a16="http://schemas.microsoft.com/office/drawing/2014/main" id="{E625D130-500A-442F-B69F-DED5B3A698E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duotone>
                    <a:schemeClr val="accent6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ackgroundRemoval t="5023" b="94521" l="10000" r="90000">
                              <a14:foregroundMark x1="50000" y1="11416" x2="52174" y2="11416"/>
                              <a14:foregroundMark x1="57391" y1="92237" x2="56957" y2="93151"/>
                              <a14:foregroundMark x1="44783" y1="94064" x2="43478" y2="94521"/>
                              <a14:foregroundMark x1="50435" y1="5023" x2="49565" y2="547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194006" y="6168771"/>
                  <a:ext cx="990213" cy="94285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9E90F228-1721-4C84-A1B8-BB2D0AA5ADC3}"/>
                </a:ext>
              </a:extLst>
            </p:cNvPr>
            <p:cNvGrpSpPr/>
            <p:nvPr/>
          </p:nvGrpSpPr>
          <p:grpSpPr>
            <a:xfrm>
              <a:off x="9978736" y="6783057"/>
              <a:ext cx="2332098" cy="953943"/>
              <a:chOff x="9978736" y="6732257"/>
              <a:chExt cx="2332098" cy="953943"/>
            </a:xfrm>
          </p:grpSpPr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DF98E2BA-2CC0-45B9-95CB-151BDA66E54F}"/>
                  </a:ext>
                </a:extLst>
              </p:cNvPr>
              <p:cNvGrpSpPr/>
              <p:nvPr/>
            </p:nvGrpSpPr>
            <p:grpSpPr>
              <a:xfrm>
                <a:off x="9978736" y="6736651"/>
                <a:ext cx="1882599" cy="949549"/>
                <a:chOff x="9753987" y="6168771"/>
                <a:chExt cx="1882599" cy="949549"/>
              </a:xfrm>
            </p:grpSpPr>
            <p:pic>
              <p:nvPicPr>
                <p:cNvPr id="49" name="Picture 2" descr="Person Simply Minimalist Minimalist Person Png - Clip Art Library">
                  <a:extLst>
                    <a:ext uri="{FF2B5EF4-FFF2-40B4-BE49-F238E27FC236}">
                      <a16:creationId xmlns:a16="http://schemas.microsoft.com/office/drawing/2014/main" id="{3AD5C661-A43B-4F38-89A9-685CCEA3C9E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duotone>
                    <a:schemeClr val="accent6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ackgroundRemoval t="5023" b="94521" l="10000" r="90000">
                              <a14:foregroundMark x1="50000" y1="11416" x2="52174" y2="11416"/>
                              <a14:foregroundMark x1="57391" y1="92237" x2="56957" y2="93151"/>
                              <a14:foregroundMark x1="44783" y1="94064" x2="43478" y2="94521"/>
                              <a14:foregroundMark x1="50435" y1="5023" x2="49565" y2="547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753987" y="6175465"/>
                  <a:ext cx="990213" cy="94285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0" name="Picture 2" descr="Person Simply Minimalist Minimalist Person Png - Clip Art Library">
                  <a:extLst>
                    <a:ext uri="{FF2B5EF4-FFF2-40B4-BE49-F238E27FC236}">
                      <a16:creationId xmlns:a16="http://schemas.microsoft.com/office/drawing/2014/main" id="{28317AD0-2708-4C7B-A8F2-B6281E21131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duotone>
                    <a:schemeClr val="accent6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ackgroundRemoval t="5023" b="94521" l="10000" r="90000">
                              <a14:foregroundMark x1="50000" y1="11416" x2="52174" y2="11416"/>
                              <a14:foregroundMark x1="57391" y1="92237" x2="56957" y2="93151"/>
                              <a14:foregroundMark x1="44783" y1="94064" x2="43478" y2="94521"/>
                              <a14:foregroundMark x1="50435" y1="5023" x2="49565" y2="547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194006" y="6168771"/>
                  <a:ext cx="990213" cy="94285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" name="Picture 2" descr="Person Simply Minimalist Minimalist Person Png - Clip Art Library">
                  <a:extLst>
                    <a:ext uri="{FF2B5EF4-FFF2-40B4-BE49-F238E27FC236}">
                      <a16:creationId xmlns:a16="http://schemas.microsoft.com/office/drawing/2014/main" id="{60B87D5C-C374-44CD-B501-930AAD01095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duotone>
                    <a:schemeClr val="accent6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ackgroundRemoval t="5023" b="94521" l="10000" r="90000">
                              <a14:foregroundMark x1="50000" y1="11416" x2="52174" y2="11416"/>
                              <a14:foregroundMark x1="57391" y1="92237" x2="56957" y2="93151"/>
                              <a14:foregroundMark x1="44783" y1="94064" x2="43478" y2="94521"/>
                              <a14:foregroundMark x1="50435" y1="5023" x2="49565" y2="547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646373" y="6175465"/>
                  <a:ext cx="990213" cy="94285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8" name="Picture 2" descr="Person Simply Minimalist Minimalist Person Png - Clip Art Library">
                <a:extLst>
                  <a:ext uri="{FF2B5EF4-FFF2-40B4-BE49-F238E27FC236}">
                    <a16:creationId xmlns:a16="http://schemas.microsoft.com/office/drawing/2014/main" id="{43B1C6C6-35C8-4C96-861F-BAF21C8A8FD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5023" b="94521" l="10000" r="90000">
                            <a14:foregroundMark x1="50000" y1="11416" x2="52174" y2="11416"/>
                            <a14:foregroundMark x1="57391" y1="92237" x2="56957" y2="93151"/>
                            <a14:foregroundMark x1="44783" y1="94064" x2="43478" y2="94521"/>
                            <a14:foregroundMark x1="50435" y1="5023" x2="49565" y2="547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320621" y="6732257"/>
                <a:ext cx="990213" cy="9428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52376612-31AA-4135-8EF4-6909416035C7}"/>
              </a:ext>
            </a:extLst>
          </p:cNvPr>
          <p:cNvSpPr txBox="1"/>
          <p:nvPr/>
        </p:nvSpPr>
        <p:spPr>
          <a:xfrm>
            <a:off x="377696" y="2272897"/>
            <a:ext cx="14583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Subjects</a:t>
            </a:r>
            <a:r>
              <a:rPr lang="en-US" baseline="30000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1</a:t>
            </a:r>
            <a:endParaRPr lang="en-AU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78FCCF2-0C9C-451A-AFE5-84447110112D}"/>
              </a:ext>
            </a:extLst>
          </p:cNvPr>
          <p:cNvSpPr txBox="1"/>
          <p:nvPr/>
        </p:nvSpPr>
        <p:spPr>
          <a:xfrm>
            <a:off x="338542" y="3408522"/>
            <a:ext cx="149745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N=118 Controls</a:t>
            </a:r>
            <a:endParaRPr lang="en-AU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DB67988B-DED8-4736-9532-35FCDAE09CF9}"/>
              </a:ext>
            </a:extLst>
          </p:cNvPr>
          <p:cNvSpPr txBox="1"/>
          <p:nvPr/>
        </p:nvSpPr>
        <p:spPr>
          <a:xfrm>
            <a:off x="355080" y="5293307"/>
            <a:ext cx="16408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N=47 with Schizophrenia</a:t>
            </a:r>
            <a:endParaRPr lang="en-AU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3F336F8A-9460-4DF9-87EA-20E60FAC4BFA}"/>
              </a:ext>
            </a:extLst>
          </p:cNvPr>
          <p:cNvCxnSpPr>
            <a:cxnSpLocks/>
          </p:cNvCxnSpPr>
          <p:nvPr/>
        </p:nvCxnSpPr>
        <p:spPr>
          <a:xfrm>
            <a:off x="1665570" y="3389760"/>
            <a:ext cx="644867" cy="686708"/>
          </a:xfrm>
          <a:prstGeom prst="line">
            <a:avLst/>
          </a:prstGeom>
          <a:ln w="57150">
            <a:solidFill>
              <a:srgbClr val="8989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1D74379A-680D-4119-A1CB-C62DEF656D6A}"/>
              </a:ext>
            </a:extLst>
          </p:cNvPr>
          <p:cNvCxnSpPr>
            <a:cxnSpLocks/>
          </p:cNvCxnSpPr>
          <p:nvPr/>
        </p:nvCxnSpPr>
        <p:spPr>
          <a:xfrm flipV="1">
            <a:off x="1665570" y="4072779"/>
            <a:ext cx="644867" cy="546848"/>
          </a:xfrm>
          <a:prstGeom prst="line">
            <a:avLst/>
          </a:prstGeom>
          <a:ln w="57150">
            <a:solidFill>
              <a:srgbClr val="6899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F3378DDB-8A71-4CA2-AEB6-393B03BCC2FD}"/>
              </a:ext>
            </a:extLst>
          </p:cNvPr>
          <p:cNvSpPr txBox="1"/>
          <p:nvPr/>
        </p:nvSpPr>
        <p:spPr>
          <a:xfrm>
            <a:off x="2301492" y="1727378"/>
            <a:ext cx="351768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Measure BOLD temporal signals in 41 cortical + subcortical regions per hemisphere</a:t>
            </a:r>
            <a:endParaRPr lang="en-AU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65" name="Picture 64" descr="Logo, company name&#10;&#10;Description automatically generated">
            <a:extLst>
              <a:ext uri="{FF2B5EF4-FFF2-40B4-BE49-F238E27FC236}">
                <a16:creationId xmlns:a16="http://schemas.microsoft.com/office/drawing/2014/main" id="{D905C95B-D41E-4540-AB01-20CBE8C1FD3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410" t="21666" r="21807" b="22780"/>
          <a:stretch/>
        </p:blipFill>
        <p:spPr>
          <a:xfrm>
            <a:off x="3237822" y="2660119"/>
            <a:ext cx="1587275" cy="1122667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AB3FEB08-DFAB-4091-AEAA-BA8B87558409}"/>
              </a:ext>
            </a:extLst>
          </p:cNvPr>
          <p:cNvSpPr txBox="1"/>
          <p:nvPr/>
        </p:nvSpPr>
        <p:spPr>
          <a:xfrm>
            <a:off x="6187272" y="1709269"/>
            <a:ext cx="236620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Extract univariate TS features from each brain region</a:t>
            </a:r>
            <a:endParaRPr lang="en-AU" sz="1600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0C694D34-5DB4-4A63-9900-9BA69BE544F0}"/>
              </a:ext>
            </a:extLst>
          </p:cNvPr>
          <p:cNvSpPr txBox="1"/>
          <p:nvPr/>
        </p:nvSpPr>
        <p:spPr>
          <a:xfrm>
            <a:off x="6280385" y="5184404"/>
            <a:ext cx="229104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Extract pairwise TS features from each brain region pair</a:t>
            </a:r>
            <a:endParaRPr lang="en-AU" sz="1600" baseline="30000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67" name="Picture 66">
            <a:extLst>
              <a:ext uri="{FF2B5EF4-FFF2-40B4-BE49-F238E27FC236}">
                <a16:creationId xmlns:a16="http://schemas.microsoft.com/office/drawing/2014/main" id="{60350995-2B9F-4154-AD5B-4045913FA65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38" b="3538"/>
          <a:stretch/>
        </p:blipFill>
        <p:spPr>
          <a:xfrm>
            <a:off x="6114233" y="2737131"/>
            <a:ext cx="1206952" cy="877733"/>
          </a:xfrm>
          <a:prstGeom prst="rect">
            <a:avLst/>
          </a:prstGeom>
          <a:ln w="38100">
            <a:noFill/>
          </a:ln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D957822D-4AEB-4D87-B28C-4DC8D06C386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60" b="1860"/>
          <a:stretch/>
        </p:blipFill>
        <p:spPr>
          <a:xfrm>
            <a:off x="7321185" y="2737188"/>
            <a:ext cx="1206952" cy="877676"/>
          </a:xfrm>
          <a:prstGeom prst="rect">
            <a:avLst/>
          </a:prstGeom>
          <a:ln w="38100">
            <a:noFill/>
          </a:ln>
        </p:spPr>
      </p:pic>
      <p:pic>
        <p:nvPicPr>
          <p:cNvPr id="73" name="Picture 72" descr="A picture containing shape&#10;&#10;Description automatically generated">
            <a:extLst>
              <a:ext uri="{FF2B5EF4-FFF2-40B4-BE49-F238E27FC236}">
                <a16:creationId xmlns:a16="http://schemas.microsoft.com/office/drawing/2014/main" id="{F52FFC99-2E88-44ED-BC1C-DEF0F705FAB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9433" y="4083508"/>
            <a:ext cx="1200514" cy="906734"/>
          </a:xfrm>
          <a:prstGeom prst="rect">
            <a:avLst/>
          </a:prstGeom>
        </p:spPr>
      </p:pic>
      <p:sp>
        <p:nvSpPr>
          <p:cNvPr id="95" name="TextBox 94">
            <a:extLst>
              <a:ext uri="{FF2B5EF4-FFF2-40B4-BE49-F238E27FC236}">
                <a16:creationId xmlns:a16="http://schemas.microsoft.com/office/drawing/2014/main" id="{7AF7AC1D-869D-4D4C-9BF0-FDB9B3744AE6}"/>
              </a:ext>
            </a:extLst>
          </p:cNvPr>
          <p:cNvSpPr txBox="1"/>
          <p:nvPr/>
        </p:nvSpPr>
        <p:spPr>
          <a:xfrm>
            <a:off x="362711" y="6589102"/>
            <a:ext cx="1158308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baseline="300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1</a:t>
            </a:r>
            <a:r>
              <a:rPr lang="en-US" sz="11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Gorgolewski KJ et al. A Preprocessed consortium fo</a:t>
            </a:r>
            <a:r>
              <a:rPr lang="en-US" sz="1100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r Neuropsychiatric Phenomics dataset. (2017). 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04CC478-BEB7-461C-B839-762CF8185488}"/>
              </a:ext>
            </a:extLst>
          </p:cNvPr>
          <p:cNvSpPr/>
          <p:nvPr/>
        </p:nvSpPr>
        <p:spPr>
          <a:xfrm>
            <a:off x="8918804" y="2089983"/>
            <a:ext cx="1840245" cy="1049800"/>
          </a:xfrm>
          <a:prstGeom prst="rect">
            <a:avLst/>
          </a:prstGeom>
          <a:solidFill>
            <a:srgbClr val="DBDBD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aphicFrame>
        <p:nvGraphicFramePr>
          <p:cNvPr id="96" name="Table 27">
            <a:extLst>
              <a:ext uri="{FF2B5EF4-FFF2-40B4-BE49-F238E27FC236}">
                <a16:creationId xmlns:a16="http://schemas.microsoft.com/office/drawing/2014/main" id="{D03B10D2-3355-45D5-96E6-4956262251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5833342"/>
              </p:ext>
            </p:extLst>
          </p:nvPr>
        </p:nvGraphicFramePr>
        <p:xfrm>
          <a:off x="9038546" y="2189043"/>
          <a:ext cx="1840245" cy="1049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683">
                  <a:extLst>
                    <a:ext uri="{9D8B030D-6E8A-4147-A177-3AD203B41FA5}">
                      <a16:colId xmlns:a16="http://schemas.microsoft.com/office/drawing/2014/main" val="1063832990"/>
                    </a:ext>
                  </a:extLst>
                </a:gridCol>
                <a:gridCol w="122683">
                  <a:extLst>
                    <a:ext uri="{9D8B030D-6E8A-4147-A177-3AD203B41FA5}">
                      <a16:colId xmlns:a16="http://schemas.microsoft.com/office/drawing/2014/main" val="2630756239"/>
                    </a:ext>
                  </a:extLst>
                </a:gridCol>
                <a:gridCol w="122683">
                  <a:extLst>
                    <a:ext uri="{9D8B030D-6E8A-4147-A177-3AD203B41FA5}">
                      <a16:colId xmlns:a16="http://schemas.microsoft.com/office/drawing/2014/main" val="717389419"/>
                    </a:ext>
                  </a:extLst>
                </a:gridCol>
                <a:gridCol w="122683">
                  <a:extLst>
                    <a:ext uri="{9D8B030D-6E8A-4147-A177-3AD203B41FA5}">
                      <a16:colId xmlns:a16="http://schemas.microsoft.com/office/drawing/2014/main" val="2955863827"/>
                    </a:ext>
                  </a:extLst>
                </a:gridCol>
                <a:gridCol w="122683">
                  <a:extLst>
                    <a:ext uri="{9D8B030D-6E8A-4147-A177-3AD203B41FA5}">
                      <a16:colId xmlns:a16="http://schemas.microsoft.com/office/drawing/2014/main" val="3780822076"/>
                    </a:ext>
                  </a:extLst>
                </a:gridCol>
                <a:gridCol w="122683">
                  <a:extLst>
                    <a:ext uri="{9D8B030D-6E8A-4147-A177-3AD203B41FA5}">
                      <a16:colId xmlns:a16="http://schemas.microsoft.com/office/drawing/2014/main" val="3178887996"/>
                    </a:ext>
                  </a:extLst>
                </a:gridCol>
                <a:gridCol w="122683">
                  <a:extLst>
                    <a:ext uri="{9D8B030D-6E8A-4147-A177-3AD203B41FA5}">
                      <a16:colId xmlns:a16="http://schemas.microsoft.com/office/drawing/2014/main" val="437925513"/>
                    </a:ext>
                  </a:extLst>
                </a:gridCol>
                <a:gridCol w="122683">
                  <a:extLst>
                    <a:ext uri="{9D8B030D-6E8A-4147-A177-3AD203B41FA5}">
                      <a16:colId xmlns:a16="http://schemas.microsoft.com/office/drawing/2014/main" val="1626541270"/>
                    </a:ext>
                  </a:extLst>
                </a:gridCol>
                <a:gridCol w="122683">
                  <a:extLst>
                    <a:ext uri="{9D8B030D-6E8A-4147-A177-3AD203B41FA5}">
                      <a16:colId xmlns:a16="http://schemas.microsoft.com/office/drawing/2014/main" val="1112940500"/>
                    </a:ext>
                  </a:extLst>
                </a:gridCol>
                <a:gridCol w="122683">
                  <a:extLst>
                    <a:ext uri="{9D8B030D-6E8A-4147-A177-3AD203B41FA5}">
                      <a16:colId xmlns:a16="http://schemas.microsoft.com/office/drawing/2014/main" val="2136229232"/>
                    </a:ext>
                  </a:extLst>
                </a:gridCol>
                <a:gridCol w="122683">
                  <a:extLst>
                    <a:ext uri="{9D8B030D-6E8A-4147-A177-3AD203B41FA5}">
                      <a16:colId xmlns:a16="http://schemas.microsoft.com/office/drawing/2014/main" val="2480979387"/>
                    </a:ext>
                  </a:extLst>
                </a:gridCol>
                <a:gridCol w="122683">
                  <a:extLst>
                    <a:ext uri="{9D8B030D-6E8A-4147-A177-3AD203B41FA5}">
                      <a16:colId xmlns:a16="http://schemas.microsoft.com/office/drawing/2014/main" val="346861453"/>
                    </a:ext>
                  </a:extLst>
                </a:gridCol>
                <a:gridCol w="122683">
                  <a:extLst>
                    <a:ext uri="{9D8B030D-6E8A-4147-A177-3AD203B41FA5}">
                      <a16:colId xmlns:a16="http://schemas.microsoft.com/office/drawing/2014/main" val="2286177112"/>
                    </a:ext>
                  </a:extLst>
                </a:gridCol>
                <a:gridCol w="122683">
                  <a:extLst>
                    <a:ext uri="{9D8B030D-6E8A-4147-A177-3AD203B41FA5}">
                      <a16:colId xmlns:a16="http://schemas.microsoft.com/office/drawing/2014/main" val="567200161"/>
                    </a:ext>
                  </a:extLst>
                </a:gridCol>
                <a:gridCol w="122683">
                  <a:extLst>
                    <a:ext uri="{9D8B030D-6E8A-4147-A177-3AD203B41FA5}">
                      <a16:colId xmlns:a16="http://schemas.microsoft.com/office/drawing/2014/main" val="1408661373"/>
                    </a:ext>
                  </a:extLst>
                </a:gridCol>
              </a:tblGrid>
              <a:tr h="104980"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3276421"/>
                  </a:ext>
                </a:extLst>
              </a:tr>
              <a:tr h="104980"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2730118"/>
                  </a:ext>
                </a:extLst>
              </a:tr>
              <a:tr h="104980">
                <a:tc>
                  <a:txBody>
                    <a:bodyPr/>
                    <a:lstStyle/>
                    <a:p>
                      <a:endParaRPr lang="en-AU" sz="50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4142268"/>
                  </a:ext>
                </a:extLst>
              </a:tr>
              <a:tr h="104980"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328191"/>
                  </a:ext>
                </a:extLst>
              </a:tr>
              <a:tr h="104980"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4128390"/>
                  </a:ext>
                </a:extLst>
              </a:tr>
              <a:tr h="104980"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1819377"/>
                  </a:ext>
                </a:extLst>
              </a:tr>
              <a:tr h="104980"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6979270"/>
                  </a:ext>
                </a:extLst>
              </a:tr>
              <a:tr h="104980"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8342355"/>
                  </a:ext>
                </a:extLst>
              </a:tr>
              <a:tr h="104980"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1342417"/>
                  </a:ext>
                </a:extLst>
              </a:tr>
              <a:tr h="104980"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1405367"/>
                  </a:ext>
                </a:extLst>
              </a:tr>
            </a:tbl>
          </a:graphicData>
        </a:graphic>
      </p:graphicFrame>
      <p:sp>
        <p:nvSpPr>
          <p:cNvPr id="123" name="Right Bracket 122">
            <a:extLst>
              <a:ext uri="{FF2B5EF4-FFF2-40B4-BE49-F238E27FC236}">
                <a16:creationId xmlns:a16="http://schemas.microsoft.com/office/drawing/2014/main" id="{CD869632-8E18-4DD0-88B8-85C9B8F4017A}"/>
              </a:ext>
            </a:extLst>
          </p:cNvPr>
          <p:cNvSpPr/>
          <p:nvPr/>
        </p:nvSpPr>
        <p:spPr>
          <a:xfrm rot="18710938">
            <a:off x="10744317" y="1791625"/>
            <a:ext cx="45719" cy="443904"/>
          </a:xfrm>
          <a:prstGeom prst="rightBracket">
            <a:avLst>
              <a:gd name="adj" fmla="val 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 sz="1100"/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0FC44685-2336-492E-BCFB-B02F5A8F41C6}"/>
              </a:ext>
            </a:extLst>
          </p:cNvPr>
          <p:cNvSpPr txBox="1"/>
          <p:nvPr/>
        </p:nvSpPr>
        <p:spPr>
          <a:xfrm>
            <a:off x="10735992" y="1519027"/>
            <a:ext cx="125081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Brain </a:t>
            </a:r>
          </a:p>
          <a:p>
            <a:r>
              <a:rPr lang="en-US" sz="14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Regions 1-82</a:t>
            </a:r>
            <a:endParaRPr lang="en-AU" sz="1400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C0FFB42C-F09D-4AA9-A4EF-E6CDC8823A9F}"/>
              </a:ext>
            </a:extLst>
          </p:cNvPr>
          <p:cNvCxnSpPr>
            <a:cxnSpLocks/>
          </p:cNvCxnSpPr>
          <p:nvPr/>
        </p:nvCxnSpPr>
        <p:spPr>
          <a:xfrm>
            <a:off x="9038546" y="3348890"/>
            <a:ext cx="184394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B30CCF85-90DB-4F17-BF1F-B7DF155DC0C4}"/>
              </a:ext>
            </a:extLst>
          </p:cNvPr>
          <p:cNvCxnSpPr>
            <a:cxnSpLocks/>
          </p:cNvCxnSpPr>
          <p:nvPr/>
        </p:nvCxnSpPr>
        <p:spPr>
          <a:xfrm>
            <a:off x="11024225" y="2180205"/>
            <a:ext cx="0" cy="105863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Box 129">
            <a:extLst>
              <a:ext uri="{FF2B5EF4-FFF2-40B4-BE49-F238E27FC236}">
                <a16:creationId xmlns:a16="http://schemas.microsoft.com/office/drawing/2014/main" id="{038A7763-CA16-4AAF-B7AD-343C5DD796CC}"/>
              </a:ext>
            </a:extLst>
          </p:cNvPr>
          <p:cNvSpPr txBox="1"/>
          <p:nvPr/>
        </p:nvSpPr>
        <p:spPr>
          <a:xfrm>
            <a:off x="11031493" y="2384775"/>
            <a:ext cx="1020807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Univariate features (22)</a:t>
            </a:r>
            <a:endParaRPr lang="en-AU" sz="1400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0A096871-F9C7-46CC-8466-B8E2C5A004D8}"/>
              </a:ext>
            </a:extLst>
          </p:cNvPr>
          <p:cNvSpPr txBox="1"/>
          <p:nvPr/>
        </p:nvSpPr>
        <p:spPr>
          <a:xfrm>
            <a:off x="9373624" y="3366029"/>
            <a:ext cx="150516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Subjects (165)</a:t>
            </a:r>
            <a:endParaRPr lang="en-AU" sz="1400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DD09C062-18FE-4928-AE9B-4430FC8BFA6C}"/>
              </a:ext>
            </a:extLst>
          </p:cNvPr>
          <p:cNvSpPr/>
          <p:nvPr/>
        </p:nvSpPr>
        <p:spPr>
          <a:xfrm>
            <a:off x="8735765" y="4550103"/>
            <a:ext cx="1840245" cy="1049800"/>
          </a:xfrm>
          <a:prstGeom prst="rect">
            <a:avLst/>
          </a:prstGeom>
          <a:solidFill>
            <a:srgbClr val="DBDBD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ACF8CEF2-EF27-41A4-B10D-841F86DEB98C}"/>
              </a:ext>
            </a:extLst>
          </p:cNvPr>
          <p:cNvSpPr/>
          <p:nvPr/>
        </p:nvSpPr>
        <p:spPr>
          <a:xfrm>
            <a:off x="8818653" y="4633929"/>
            <a:ext cx="1840245" cy="1049800"/>
          </a:xfrm>
          <a:prstGeom prst="rect">
            <a:avLst/>
          </a:prstGeom>
          <a:solidFill>
            <a:srgbClr val="DBDBD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66610B56-B270-422E-9E68-D833697061C4}"/>
              </a:ext>
            </a:extLst>
          </p:cNvPr>
          <p:cNvSpPr/>
          <p:nvPr/>
        </p:nvSpPr>
        <p:spPr>
          <a:xfrm>
            <a:off x="8918804" y="4725375"/>
            <a:ext cx="1840245" cy="1049800"/>
          </a:xfrm>
          <a:prstGeom prst="rect">
            <a:avLst/>
          </a:prstGeom>
          <a:solidFill>
            <a:srgbClr val="DBDBD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aphicFrame>
        <p:nvGraphicFramePr>
          <p:cNvPr id="138" name="Table 27">
            <a:extLst>
              <a:ext uri="{FF2B5EF4-FFF2-40B4-BE49-F238E27FC236}">
                <a16:creationId xmlns:a16="http://schemas.microsoft.com/office/drawing/2014/main" id="{D4E83D15-3417-4DE3-A864-70794F8863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3888023"/>
              </p:ext>
            </p:extLst>
          </p:nvPr>
        </p:nvGraphicFramePr>
        <p:xfrm>
          <a:off x="9038546" y="4824435"/>
          <a:ext cx="1840245" cy="1049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683">
                  <a:extLst>
                    <a:ext uri="{9D8B030D-6E8A-4147-A177-3AD203B41FA5}">
                      <a16:colId xmlns:a16="http://schemas.microsoft.com/office/drawing/2014/main" val="1063832990"/>
                    </a:ext>
                  </a:extLst>
                </a:gridCol>
                <a:gridCol w="122683">
                  <a:extLst>
                    <a:ext uri="{9D8B030D-6E8A-4147-A177-3AD203B41FA5}">
                      <a16:colId xmlns:a16="http://schemas.microsoft.com/office/drawing/2014/main" val="2630756239"/>
                    </a:ext>
                  </a:extLst>
                </a:gridCol>
                <a:gridCol w="122683">
                  <a:extLst>
                    <a:ext uri="{9D8B030D-6E8A-4147-A177-3AD203B41FA5}">
                      <a16:colId xmlns:a16="http://schemas.microsoft.com/office/drawing/2014/main" val="717389419"/>
                    </a:ext>
                  </a:extLst>
                </a:gridCol>
                <a:gridCol w="122683">
                  <a:extLst>
                    <a:ext uri="{9D8B030D-6E8A-4147-A177-3AD203B41FA5}">
                      <a16:colId xmlns:a16="http://schemas.microsoft.com/office/drawing/2014/main" val="2955863827"/>
                    </a:ext>
                  </a:extLst>
                </a:gridCol>
                <a:gridCol w="122683">
                  <a:extLst>
                    <a:ext uri="{9D8B030D-6E8A-4147-A177-3AD203B41FA5}">
                      <a16:colId xmlns:a16="http://schemas.microsoft.com/office/drawing/2014/main" val="3780822076"/>
                    </a:ext>
                  </a:extLst>
                </a:gridCol>
                <a:gridCol w="122683">
                  <a:extLst>
                    <a:ext uri="{9D8B030D-6E8A-4147-A177-3AD203B41FA5}">
                      <a16:colId xmlns:a16="http://schemas.microsoft.com/office/drawing/2014/main" val="3178887996"/>
                    </a:ext>
                  </a:extLst>
                </a:gridCol>
                <a:gridCol w="122683">
                  <a:extLst>
                    <a:ext uri="{9D8B030D-6E8A-4147-A177-3AD203B41FA5}">
                      <a16:colId xmlns:a16="http://schemas.microsoft.com/office/drawing/2014/main" val="437925513"/>
                    </a:ext>
                  </a:extLst>
                </a:gridCol>
                <a:gridCol w="122683">
                  <a:extLst>
                    <a:ext uri="{9D8B030D-6E8A-4147-A177-3AD203B41FA5}">
                      <a16:colId xmlns:a16="http://schemas.microsoft.com/office/drawing/2014/main" val="1626541270"/>
                    </a:ext>
                  </a:extLst>
                </a:gridCol>
                <a:gridCol w="122683">
                  <a:extLst>
                    <a:ext uri="{9D8B030D-6E8A-4147-A177-3AD203B41FA5}">
                      <a16:colId xmlns:a16="http://schemas.microsoft.com/office/drawing/2014/main" val="1112940500"/>
                    </a:ext>
                  </a:extLst>
                </a:gridCol>
                <a:gridCol w="122683">
                  <a:extLst>
                    <a:ext uri="{9D8B030D-6E8A-4147-A177-3AD203B41FA5}">
                      <a16:colId xmlns:a16="http://schemas.microsoft.com/office/drawing/2014/main" val="2136229232"/>
                    </a:ext>
                  </a:extLst>
                </a:gridCol>
                <a:gridCol w="122683">
                  <a:extLst>
                    <a:ext uri="{9D8B030D-6E8A-4147-A177-3AD203B41FA5}">
                      <a16:colId xmlns:a16="http://schemas.microsoft.com/office/drawing/2014/main" val="2480979387"/>
                    </a:ext>
                  </a:extLst>
                </a:gridCol>
                <a:gridCol w="122683">
                  <a:extLst>
                    <a:ext uri="{9D8B030D-6E8A-4147-A177-3AD203B41FA5}">
                      <a16:colId xmlns:a16="http://schemas.microsoft.com/office/drawing/2014/main" val="346861453"/>
                    </a:ext>
                  </a:extLst>
                </a:gridCol>
                <a:gridCol w="122683">
                  <a:extLst>
                    <a:ext uri="{9D8B030D-6E8A-4147-A177-3AD203B41FA5}">
                      <a16:colId xmlns:a16="http://schemas.microsoft.com/office/drawing/2014/main" val="2286177112"/>
                    </a:ext>
                  </a:extLst>
                </a:gridCol>
                <a:gridCol w="122683">
                  <a:extLst>
                    <a:ext uri="{9D8B030D-6E8A-4147-A177-3AD203B41FA5}">
                      <a16:colId xmlns:a16="http://schemas.microsoft.com/office/drawing/2014/main" val="567200161"/>
                    </a:ext>
                  </a:extLst>
                </a:gridCol>
                <a:gridCol w="122683">
                  <a:extLst>
                    <a:ext uri="{9D8B030D-6E8A-4147-A177-3AD203B41FA5}">
                      <a16:colId xmlns:a16="http://schemas.microsoft.com/office/drawing/2014/main" val="1408661373"/>
                    </a:ext>
                  </a:extLst>
                </a:gridCol>
              </a:tblGrid>
              <a:tr h="104980"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3276421"/>
                  </a:ext>
                </a:extLst>
              </a:tr>
              <a:tr h="104980"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2730118"/>
                  </a:ext>
                </a:extLst>
              </a:tr>
              <a:tr h="104980">
                <a:tc>
                  <a:txBody>
                    <a:bodyPr/>
                    <a:lstStyle/>
                    <a:p>
                      <a:endParaRPr lang="en-AU" sz="50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4142268"/>
                  </a:ext>
                </a:extLst>
              </a:tr>
              <a:tr h="104980"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328191"/>
                  </a:ext>
                </a:extLst>
              </a:tr>
              <a:tr h="104980"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4128390"/>
                  </a:ext>
                </a:extLst>
              </a:tr>
              <a:tr h="104980"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1819377"/>
                  </a:ext>
                </a:extLst>
              </a:tr>
              <a:tr h="104980"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6979270"/>
                  </a:ext>
                </a:extLst>
              </a:tr>
              <a:tr h="104980"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8342355"/>
                  </a:ext>
                </a:extLst>
              </a:tr>
              <a:tr h="104980"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1342417"/>
                  </a:ext>
                </a:extLst>
              </a:tr>
              <a:tr h="104980"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500" dirty="0">
                        <a:solidFill>
                          <a:srgbClr val="F0224B"/>
                        </a:solidFill>
                      </a:endParaRPr>
                    </a:p>
                  </a:txBody>
                  <a:tcPr marL="9602" marR="9602" marT="4800" marB="480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1405367"/>
                  </a:ext>
                </a:extLst>
              </a:tr>
            </a:tbl>
          </a:graphicData>
        </a:graphic>
      </p:graphicFrame>
      <p:sp>
        <p:nvSpPr>
          <p:cNvPr id="139" name="Right Bracket 138">
            <a:extLst>
              <a:ext uri="{FF2B5EF4-FFF2-40B4-BE49-F238E27FC236}">
                <a16:creationId xmlns:a16="http://schemas.microsoft.com/office/drawing/2014/main" id="{8D42AB44-51B8-4556-AA80-48F59BCDEB74}"/>
              </a:ext>
            </a:extLst>
          </p:cNvPr>
          <p:cNvSpPr/>
          <p:nvPr/>
        </p:nvSpPr>
        <p:spPr>
          <a:xfrm rot="18710938">
            <a:off x="10744317" y="4427017"/>
            <a:ext cx="45719" cy="443904"/>
          </a:xfrm>
          <a:prstGeom prst="rightBracket">
            <a:avLst>
              <a:gd name="adj" fmla="val 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 sz="1100"/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BCFD945C-BFD0-436F-8B51-CF465E6BA4F9}"/>
              </a:ext>
            </a:extLst>
          </p:cNvPr>
          <p:cNvSpPr txBox="1"/>
          <p:nvPr/>
        </p:nvSpPr>
        <p:spPr>
          <a:xfrm>
            <a:off x="10735992" y="4154419"/>
            <a:ext cx="125081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Region pairs 1-6,632</a:t>
            </a:r>
            <a:endParaRPr lang="en-AU" sz="1400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143958AA-7CB5-462F-B4EF-96504AA45091}"/>
              </a:ext>
            </a:extLst>
          </p:cNvPr>
          <p:cNvCxnSpPr>
            <a:cxnSpLocks/>
          </p:cNvCxnSpPr>
          <p:nvPr/>
        </p:nvCxnSpPr>
        <p:spPr>
          <a:xfrm>
            <a:off x="9038546" y="5984282"/>
            <a:ext cx="184394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C63FA088-1880-4D24-AF21-83C15E4A0CF5}"/>
              </a:ext>
            </a:extLst>
          </p:cNvPr>
          <p:cNvCxnSpPr>
            <a:cxnSpLocks/>
          </p:cNvCxnSpPr>
          <p:nvPr/>
        </p:nvCxnSpPr>
        <p:spPr>
          <a:xfrm>
            <a:off x="11024225" y="4815597"/>
            <a:ext cx="0" cy="105863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TextBox 142">
            <a:extLst>
              <a:ext uri="{FF2B5EF4-FFF2-40B4-BE49-F238E27FC236}">
                <a16:creationId xmlns:a16="http://schemas.microsoft.com/office/drawing/2014/main" id="{C8BA794A-F5B1-4BD0-87AF-5C670775C13A}"/>
              </a:ext>
            </a:extLst>
          </p:cNvPr>
          <p:cNvSpPr txBox="1"/>
          <p:nvPr/>
        </p:nvSpPr>
        <p:spPr>
          <a:xfrm>
            <a:off x="11031493" y="5020167"/>
            <a:ext cx="1020807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Pairwise features (18)</a:t>
            </a:r>
            <a:endParaRPr lang="en-AU" sz="1400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7C3629C2-3343-46D8-B152-78946D1363EA}"/>
              </a:ext>
            </a:extLst>
          </p:cNvPr>
          <p:cNvSpPr txBox="1"/>
          <p:nvPr/>
        </p:nvSpPr>
        <p:spPr>
          <a:xfrm>
            <a:off x="9373624" y="6001421"/>
            <a:ext cx="150516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Subjects (165)</a:t>
            </a:r>
            <a:endParaRPr lang="en-AU" sz="1400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AE10FEDC-B8C8-44D0-81E0-0E6C65DAE756}"/>
              </a:ext>
            </a:extLst>
          </p:cNvPr>
          <p:cNvCxnSpPr>
            <a:cxnSpLocks/>
          </p:cNvCxnSpPr>
          <p:nvPr/>
        </p:nvCxnSpPr>
        <p:spPr>
          <a:xfrm>
            <a:off x="6626207" y="5020167"/>
            <a:ext cx="168781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5B28E1FE-BD4D-4982-9619-2F66BF667CE1}"/>
              </a:ext>
            </a:extLst>
          </p:cNvPr>
          <p:cNvSpPr txBox="1"/>
          <p:nvPr/>
        </p:nvSpPr>
        <p:spPr>
          <a:xfrm>
            <a:off x="2594230" y="3844317"/>
            <a:ext cx="3614363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fMRI processing: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Freesurfer (structural MRI)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fmriPrep</a:t>
            </a:r>
            <a:endParaRPr lang="en-US" sz="1400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ICA-based Automatic Removal of Motion Artifacts (AROMA)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Regress out artifacts from AROMA, signal from white matter + CSF, and signal from global gray matter (AROMA+2P+GMR)</a:t>
            </a:r>
            <a:endParaRPr lang="en-AU" sz="1400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C1F7BB-7968-44A1-9EDA-2F2EFB638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B02F8-E519-4AA4-8330-31B4BA7144F5}" type="slidenum">
              <a:rPr lang="en-AU" smtClean="0"/>
              <a:t>6</a:t>
            </a:fld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9423E2-0335-4346-8AC5-7B68E8655B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CNS 2022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69382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4" grpId="0" animBg="1"/>
      <p:bldP spid="99" grpId="0" animBg="1"/>
      <p:bldP spid="64" grpId="0"/>
      <p:bldP spid="70" grpId="0"/>
      <p:bldP spid="71" grpId="0"/>
      <p:bldP spid="8" grpId="0" animBg="1"/>
      <p:bldP spid="123" grpId="0" animBg="1"/>
      <p:bldP spid="125" grpId="0"/>
      <p:bldP spid="130" grpId="0"/>
      <p:bldP spid="134" grpId="0"/>
      <p:bldP spid="135" grpId="0" animBg="1"/>
      <p:bldP spid="136" grpId="0" animBg="1"/>
      <p:bldP spid="137" grpId="0" animBg="1"/>
      <p:bldP spid="139" grpId="0" animBg="1"/>
      <p:bldP spid="140" grpId="0"/>
      <p:bldP spid="143" grpId="0"/>
      <p:bldP spid="144" grpId="0"/>
      <p:bldP spid="9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F99BC-6D8D-49ED-9C4E-C9797E9AD7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070" y="129257"/>
            <a:ext cx="10515600" cy="877735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latin typeface="Product Sans" panose="020B0403030502040203" pitchFamily="34" charset="0"/>
              </a:rPr>
              <a:t>Curating time-series feature sets</a:t>
            </a:r>
            <a:endParaRPr lang="en-AU" sz="3600" dirty="0">
              <a:latin typeface="Product Sans" panose="020B0403030502040203" pitchFamily="34" charset="0"/>
            </a:endParaRPr>
          </a:p>
        </p:txBody>
      </p:sp>
      <p:pic>
        <p:nvPicPr>
          <p:cNvPr id="5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714A1B7D-19D2-4616-B570-8FE707FAEF2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410" t="21666" r="21807" b="22780"/>
          <a:stretch/>
        </p:blipFill>
        <p:spPr>
          <a:xfrm>
            <a:off x="5087341" y="936791"/>
            <a:ext cx="1447003" cy="10234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8B463D2-0736-4F7C-AB9E-87F2333DBE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38" b="3538"/>
          <a:stretch/>
        </p:blipFill>
        <p:spPr>
          <a:xfrm>
            <a:off x="2698208" y="1040268"/>
            <a:ext cx="1206954" cy="877735"/>
          </a:xfrm>
          <a:prstGeom prst="rect">
            <a:avLst/>
          </a:prstGeom>
          <a:ln w="38100"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9A84B4-BF44-418E-A140-1C38A13680D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60" b="1860"/>
          <a:stretch/>
        </p:blipFill>
        <p:spPr>
          <a:xfrm>
            <a:off x="1453500" y="1040269"/>
            <a:ext cx="1206955" cy="877678"/>
          </a:xfrm>
          <a:prstGeom prst="rect">
            <a:avLst/>
          </a:prstGeom>
          <a:ln w="38100">
            <a:noFill/>
          </a:ln>
        </p:spPr>
      </p:pic>
      <p:pic>
        <p:nvPicPr>
          <p:cNvPr id="9" name="Picture 8" descr="A picture containing shape&#10;&#10;Description automatically generated">
            <a:extLst>
              <a:ext uri="{FF2B5EF4-FFF2-40B4-BE49-F238E27FC236}">
                <a16:creationId xmlns:a16="http://schemas.microsoft.com/office/drawing/2014/main" id="{2D80109E-FF66-42DA-9F95-00381402247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7133" y="894561"/>
            <a:ext cx="1466058" cy="110729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9EB336F-8198-4541-9782-C1D881EA014D}"/>
              </a:ext>
            </a:extLst>
          </p:cNvPr>
          <p:cNvSpPr txBox="1"/>
          <p:nvPr/>
        </p:nvSpPr>
        <p:spPr>
          <a:xfrm>
            <a:off x="1305603" y="2275079"/>
            <a:ext cx="28768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Univariate features</a:t>
            </a:r>
            <a:endParaRPr lang="en-AU" b="1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B1F430A-E72C-44CE-86D4-CB27152C114E}"/>
              </a:ext>
            </a:extLst>
          </p:cNvPr>
          <p:cNvSpPr txBox="1"/>
          <p:nvPr/>
        </p:nvSpPr>
        <p:spPr>
          <a:xfrm>
            <a:off x="6794661" y="1976560"/>
            <a:ext cx="445304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Pairwise features </a:t>
            </a:r>
            <a:br>
              <a:rPr lang="en-US" b="1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</a:br>
            <a:r>
              <a:rPr lang="en-US" b="1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(statistical pairwise interactions; SPIs)</a:t>
            </a:r>
            <a:endParaRPr lang="en-AU" b="1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F639B12-502F-4F5A-B9B4-AB862FEDF0CE}"/>
              </a:ext>
            </a:extLst>
          </p:cNvPr>
          <p:cNvCxnSpPr>
            <a:cxnSpLocks/>
          </p:cNvCxnSpPr>
          <p:nvPr/>
        </p:nvCxnSpPr>
        <p:spPr>
          <a:xfrm flipV="1">
            <a:off x="5838943" y="2099558"/>
            <a:ext cx="0" cy="4484123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10199ADB-3EC6-4439-B28B-6D6BD097DF92}"/>
              </a:ext>
            </a:extLst>
          </p:cNvPr>
          <p:cNvSpPr txBox="1"/>
          <p:nvPr/>
        </p:nvSpPr>
        <p:spPr>
          <a:xfrm>
            <a:off x="240287" y="2892261"/>
            <a:ext cx="7728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theft</a:t>
            </a:r>
            <a:endParaRPr lang="en-AU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6BCDD79-B382-492D-A375-A6EEDEC3EF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983" y="3280781"/>
            <a:ext cx="520487" cy="403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908425E1-B2BC-432E-B8B2-F36C4E0DAFF5}"/>
              </a:ext>
            </a:extLst>
          </p:cNvPr>
          <p:cNvGrpSpPr/>
          <p:nvPr/>
        </p:nvGrpSpPr>
        <p:grpSpPr>
          <a:xfrm>
            <a:off x="1074224" y="2920071"/>
            <a:ext cx="3496187" cy="821545"/>
            <a:chOff x="2090798" y="2414128"/>
            <a:chExt cx="3204336" cy="821545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D7575846-488F-411E-86EC-EBB91E71E3E8}"/>
                </a:ext>
              </a:extLst>
            </p:cNvPr>
            <p:cNvSpPr/>
            <p:nvPr/>
          </p:nvSpPr>
          <p:spPr>
            <a:xfrm>
              <a:off x="2090798" y="2420895"/>
              <a:ext cx="960120" cy="369332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2E930694-8085-42F9-960E-624F900D6CDA}"/>
                </a:ext>
              </a:extLst>
            </p:cNvPr>
            <p:cNvSpPr/>
            <p:nvPr/>
          </p:nvSpPr>
          <p:spPr>
            <a:xfrm>
              <a:off x="2090798" y="2866341"/>
              <a:ext cx="960120" cy="369332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B08BF743-B207-4FD1-9FAB-12BF01D4C620}"/>
                </a:ext>
              </a:extLst>
            </p:cNvPr>
            <p:cNvSpPr/>
            <p:nvPr/>
          </p:nvSpPr>
          <p:spPr>
            <a:xfrm>
              <a:off x="3138545" y="2414128"/>
              <a:ext cx="960120" cy="369332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6FCD7250-12FE-4F26-8182-93B20C2A2293}"/>
                </a:ext>
              </a:extLst>
            </p:cNvPr>
            <p:cNvSpPr/>
            <p:nvPr/>
          </p:nvSpPr>
          <p:spPr>
            <a:xfrm>
              <a:off x="3144488" y="2866341"/>
              <a:ext cx="960120" cy="369332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3ADD6701-95A9-4830-AA8B-45674550EA07}"/>
                </a:ext>
              </a:extLst>
            </p:cNvPr>
            <p:cNvSpPr/>
            <p:nvPr/>
          </p:nvSpPr>
          <p:spPr>
            <a:xfrm>
              <a:off x="4186292" y="2414128"/>
              <a:ext cx="960120" cy="369332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FC7BA36D-6DAA-4E4F-AC38-F1296EAD1642}"/>
                </a:ext>
              </a:extLst>
            </p:cNvPr>
            <p:cNvSpPr/>
            <p:nvPr/>
          </p:nvSpPr>
          <p:spPr>
            <a:xfrm>
              <a:off x="4186292" y="2866341"/>
              <a:ext cx="960120" cy="369332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787ADAC-60BD-4B2E-8FDE-5B68B1E19DF0}"/>
                </a:ext>
              </a:extLst>
            </p:cNvPr>
            <p:cNvSpPr txBox="1"/>
            <p:nvPr/>
          </p:nvSpPr>
          <p:spPr>
            <a:xfrm>
              <a:off x="2098858" y="2418397"/>
              <a:ext cx="960119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latin typeface="Product Sans" panose="020B0403030502040203" pitchFamily="34" charset="0"/>
                  <a:ea typeface="Open Sans" pitchFamily="2" charset="0"/>
                  <a:cs typeface="Open Sans" pitchFamily="2" charset="0"/>
                </a:rPr>
                <a:t>catch22</a:t>
              </a:r>
              <a:endParaRPr lang="en-AU" sz="16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6996A62-C5D8-40D5-A7DD-B3E29A1AB498}"/>
                </a:ext>
              </a:extLst>
            </p:cNvPr>
            <p:cNvSpPr txBox="1"/>
            <p:nvPr/>
          </p:nvSpPr>
          <p:spPr>
            <a:xfrm>
              <a:off x="2134613" y="2881730"/>
              <a:ext cx="960119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dirty="0" err="1">
                  <a:solidFill>
                    <a:schemeClr val="tx1"/>
                  </a:solidFill>
                  <a:latin typeface="Product Sans" panose="020B0403030502040203" pitchFamily="34" charset="0"/>
                  <a:ea typeface="Open Sans" pitchFamily="2" charset="0"/>
                  <a:cs typeface="Open Sans" pitchFamily="2" charset="0"/>
                </a:rPr>
                <a:t>tsfresh</a:t>
              </a:r>
              <a:endParaRPr lang="en-AU" sz="16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84388BB-DDA2-4AE8-A867-FA1185CC4C11}"/>
                </a:ext>
              </a:extLst>
            </p:cNvPr>
            <p:cNvSpPr txBox="1"/>
            <p:nvPr/>
          </p:nvSpPr>
          <p:spPr>
            <a:xfrm>
              <a:off x="3136798" y="2440954"/>
              <a:ext cx="960119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 err="1">
                  <a:solidFill>
                    <a:schemeClr val="tx1"/>
                  </a:solidFill>
                  <a:latin typeface="Product Sans" panose="020B0403030502040203" pitchFamily="34" charset="0"/>
                  <a:ea typeface="Open Sans" pitchFamily="2" charset="0"/>
                  <a:cs typeface="Open Sans" pitchFamily="2" charset="0"/>
                </a:rPr>
                <a:t>tsfel</a:t>
              </a:r>
              <a:endParaRPr lang="en-AU" sz="16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9E82143-991A-4393-9023-852788F94EE7}"/>
                </a:ext>
              </a:extLst>
            </p:cNvPr>
            <p:cNvSpPr txBox="1"/>
            <p:nvPr/>
          </p:nvSpPr>
          <p:spPr>
            <a:xfrm>
              <a:off x="2988074" y="2878339"/>
              <a:ext cx="1257565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 err="1">
                  <a:solidFill>
                    <a:schemeClr val="tx1"/>
                  </a:solidFill>
                  <a:latin typeface="Product Sans" panose="020B0403030502040203" pitchFamily="34" charset="0"/>
                  <a:ea typeface="Open Sans" pitchFamily="2" charset="0"/>
                  <a:cs typeface="Open Sans" pitchFamily="2" charset="0"/>
                </a:rPr>
                <a:t>tsfeatures</a:t>
              </a:r>
              <a:endParaRPr lang="en-AU" sz="16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75CC0CC-7742-4B9A-BBE5-9DA2C359AF63}"/>
                </a:ext>
              </a:extLst>
            </p:cNvPr>
            <p:cNvSpPr txBox="1"/>
            <p:nvPr/>
          </p:nvSpPr>
          <p:spPr>
            <a:xfrm>
              <a:off x="4037569" y="2436284"/>
              <a:ext cx="1257565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latin typeface="Product Sans" panose="020B0403030502040203" pitchFamily="34" charset="0"/>
                  <a:ea typeface="Open Sans" pitchFamily="2" charset="0"/>
                  <a:cs typeface="Open Sans" pitchFamily="2" charset="0"/>
                </a:rPr>
                <a:t>feasts</a:t>
              </a:r>
              <a:endParaRPr lang="en-AU" sz="16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5077EBC-F02F-4280-93A3-09C2900012D8}"/>
                </a:ext>
              </a:extLst>
            </p:cNvPr>
            <p:cNvSpPr txBox="1"/>
            <p:nvPr/>
          </p:nvSpPr>
          <p:spPr>
            <a:xfrm>
              <a:off x="4015863" y="2873669"/>
              <a:ext cx="1257565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 err="1">
                  <a:solidFill>
                    <a:schemeClr val="tx1"/>
                  </a:solidFill>
                  <a:latin typeface="Product Sans" panose="020B0403030502040203" pitchFamily="34" charset="0"/>
                  <a:ea typeface="Open Sans" pitchFamily="2" charset="0"/>
                  <a:cs typeface="Open Sans" pitchFamily="2" charset="0"/>
                </a:rPr>
                <a:t>kats</a:t>
              </a:r>
              <a:endParaRPr lang="en-AU" sz="16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endParaRPr>
            </a:p>
          </p:txBody>
        </p:sp>
      </p:grpSp>
      <p:sp>
        <p:nvSpPr>
          <p:cNvPr id="23" name="Right Brace 22">
            <a:extLst>
              <a:ext uri="{FF2B5EF4-FFF2-40B4-BE49-F238E27FC236}">
                <a16:creationId xmlns:a16="http://schemas.microsoft.com/office/drawing/2014/main" id="{9BDC5A75-09DA-4FFA-9642-1EC1C045634A}"/>
              </a:ext>
            </a:extLst>
          </p:cNvPr>
          <p:cNvSpPr/>
          <p:nvPr/>
        </p:nvSpPr>
        <p:spPr>
          <a:xfrm>
            <a:off x="4477085" y="2942228"/>
            <a:ext cx="154390" cy="784000"/>
          </a:xfrm>
          <a:prstGeom prst="rightBrace">
            <a:avLst>
              <a:gd name="adj1" fmla="val 71108"/>
              <a:gd name="adj2" fmla="val 50000"/>
            </a:avLst>
          </a:prstGeom>
          <a:ln w="28575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5142B44-9217-4B71-A2E0-3A48571A8A08}"/>
              </a:ext>
            </a:extLst>
          </p:cNvPr>
          <p:cNvSpPr txBox="1"/>
          <p:nvPr/>
        </p:nvSpPr>
        <p:spPr>
          <a:xfrm>
            <a:off x="4728344" y="3076927"/>
            <a:ext cx="134564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&gt;1,300 features</a:t>
            </a:r>
            <a:endParaRPr lang="en-AU" sz="1600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63E64E5-DFAE-4C5D-8D4B-54C8848EC9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2092" y="5673733"/>
            <a:ext cx="648901" cy="6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A6DDF921-F436-497B-82B2-29A5F234C7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780" y="5688325"/>
            <a:ext cx="694193" cy="656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3FCDB3FC-B3A1-46F0-993C-B097DDF049C7}"/>
              </a:ext>
            </a:extLst>
          </p:cNvPr>
          <p:cNvSpPr txBox="1"/>
          <p:nvPr/>
        </p:nvSpPr>
        <p:spPr>
          <a:xfrm>
            <a:off x="357536" y="4406085"/>
            <a:ext cx="492610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22 features derived in a data-</a:t>
            </a:r>
            <a:r>
              <a:rPr lang="en-US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driven manner </a:t>
            </a:r>
            <a:r>
              <a:rPr lang="en-US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spanning time-</a:t>
            </a:r>
            <a:r>
              <a:rPr lang="en-US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series properties including linear and </a:t>
            </a:r>
            <a:r>
              <a:rPr lang="en-US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nonlinear autocorrelation, periodicities, consecutive stretches, and simple forecasting</a:t>
            </a:r>
            <a:endParaRPr lang="en-AU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F1C5AE6D-21B9-49FC-9035-E4CDE76BD9F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22271" y="2800182"/>
            <a:ext cx="4453041" cy="1068092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4BB11AAB-AED3-44EE-8944-39554C69FDEB}"/>
              </a:ext>
            </a:extLst>
          </p:cNvPr>
          <p:cNvSpPr txBox="1"/>
          <p:nvPr/>
        </p:nvSpPr>
        <p:spPr>
          <a:xfrm>
            <a:off x="820470" y="5822013"/>
            <a:ext cx="43755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Trent Henderson</a:t>
            </a:r>
          </a:p>
          <a:p>
            <a:r>
              <a:rPr lang="en-US" sz="1400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Henderson T and Fulcher BD. </a:t>
            </a:r>
            <a:r>
              <a:rPr lang="en-US" sz="1400" i="1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ICDMW</a:t>
            </a:r>
            <a:r>
              <a:rPr lang="en-US" sz="1400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 (2021).</a:t>
            </a:r>
            <a:endParaRPr lang="en-AU" sz="1400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C29F35E-BFDD-461C-A280-54A6243A8ADC}"/>
              </a:ext>
            </a:extLst>
          </p:cNvPr>
          <p:cNvSpPr txBox="1"/>
          <p:nvPr/>
        </p:nvSpPr>
        <p:spPr>
          <a:xfrm>
            <a:off x="8521727" y="5822691"/>
            <a:ext cx="286914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4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Oliver Cliff</a:t>
            </a:r>
          </a:p>
          <a:p>
            <a:pPr algn="r"/>
            <a:r>
              <a:rPr lang="en-US" sz="14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Cliff OM et al. </a:t>
            </a:r>
            <a:r>
              <a:rPr lang="en-US" sz="1400" i="1" dirty="0" err="1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arXiv</a:t>
            </a:r>
            <a:r>
              <a:rPr lang="en-US" sz="14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 </a:t>
            </a:r>
            <a:r>
              <a:rPr lang="en-US" sz="1400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(2022).</a:t>
            </a:r>
            <a:endParaRPr lang="en-AU" sz="1400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B977D6B-671A-4136-B52F-DC09E83DCE75}"/>
              </a:ext>
            </a:extLst>
          </p:cNvPr>
          <p:cNvCxnSpPr>
            <a:cxnSpLocks/>
          </p:cNvCxnSpPr>
          <p:nvPr/>
        </p:nvCxnSpPr>
        <p:spPr>
          <a:xfrm>
            <a:off x="2739276" y="3954780"/>
            <a:ext cx="0" cy="436245"/>
          </a:xfrm>
          <a:prstGeom prst="straightConnector1">
            <a:avLst/>
          </a:prstGeom>
          <a:ln w="57150">
            <a:solidFill>
              <a:schemeClr val="tx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D3B2F009-D25C-45D1-8296-A1EF65BCDD63}"/>
              </a:ext>
            </a:extLst>
          </p:cNvPr>
          <p:cNvSpPr txBox="1"/>
          <p:nvPr/>
        </p:nvSpPr>
        <p:spPr>
          <a:xfrm>
            <a:off x="6353058" y="4400578"/>
            <a:ext cx="524702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Semi-automatically curated subset of 18 SPIs that include dynamic time warping, spectral Granger causality, transfer entropy, and additive noise modeling</a:t>
            </a:r>
            <a:endParaRPr lang="en-AU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55" name="Right Brace 54">
            <a:extLst>
              <a:ext uri="{FF2B5EF4-FFF2-40B4-BE49-F238E27FC236}">
                <a16:creationId xmlns:a16="http://schemas.microsoft.com/office/drawing/2014/main" id="{E52BF4B5-0C5A-4C37-952D-E72EC17716E6}"/>
              </a:ext>
            </a:extLst>
          </p:cNvPr>
          <p:cNvSpPr/>
          <p:nvPr/>
        </p:nvSpPr>
        <p:spPr>
          <a:xfrm>
            <a:off x="11247702" y="2936778"/>
            <a:ext cx="154390" cy="784000"/>
          </a:xfrm>
          <a:prstGeom prst="rightBrace">
            <a:avLst>
              <a:gd name="adj1" fmla="val 71108"/>
              <a:gd name="adj2" fmla="val 50000"/>
            </a:avLst>
          </a:prstGeom>
          <a:ln w="28575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3EC786A-E980-405C-A556-37149CEBA8DB}"/>
              </a:ext>
            </a:extLst>
          </p:cNvPr>
          <p:cNvSpPr txBox="1"/>
          <p:nvPr/>
        </p:nvSpPr>
        <p:spPr>
          <a:xfrm>
            <a:off x="11493944" y="3071477"/>
            <a:ext cx="87591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249 SPIs</a:t>
            </a:r>
            <a:endParaRPr lang="en-AU" sz="1600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9E9AD20-C957-4D55-82E7-1AD2007BAC76}"/>
              </a:ext>
            </a:extLst>
          </p:cNvPr>
          <p:cNvSpPr txBox="1"/>
          <p:nvPr/>
        </p:nvSpPr>
        <p:spPr>
          <a:xfrm>
            <a:off x="5932917" y="2848975"/>
            <a:ext cx="7728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pyspi</a:t>
            </a:r>
            <a:endParaRPr lang="en-AU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6033948E-E4BF-416C-93AF-0B39C6A941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870" y="3273319"/>
            <a:ext cx="468297" cy="468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9B13CA-B565-4D75-8D46-7920113C8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B02F8-E519-4AA4-8330-31B4BA7144F5}" type="slidenum">
              <a:rPr lang="en-AU" smtClean="0"/>
              <a:t>7</a:t>
            </a:fld>
            <a:endParaRPr lang="en-AU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C08A37C-ED7C-4C3C-8D45-E3FCD44B53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CNS 2022</a:t>
            </a:r>
            <a:endParaRPr lang="en-AU"/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5567F46A-022D-48DA-9CC4-03E3346D50B7}"/>
              </a:ext>
            </a:extLst>
          </p:cNvPr>
          <p:cNvCxnSpPr>
            <a:cxnSpLocks/>
          </p:cNvCxnSpPr>
          <p:nvPr/>
        </p:nvCxnSpPr>
        <p:spPr>
          <a:xfrm>
            <a:off x="9197226" y="3969840"/>
            <a:ext cx="0" cy="436245"/>
          </a:xfrm>
          <a:prstGeom prst="straightConnector1">
            <a:avLst/>
          </a:prstGeom>
          <a:ln w="57150">
            <a:solidFill>
              <a:schemeClr val="tx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57968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4EBF5A5-AF3C-4AA5-BBE9-4EB59EE4A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Product Sans" panose="020B0403030502040203" pitchFamily="34" charset="0"/>
              </a:rPr>
              <a:t>univariate</a:t>
            </a:r>
            <a:endParaRPr lang="en-AU" dirty="0">
              <a:latin typeface="Product Sans" panose="020B0403030502040203" pitchFamily="34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EF79926-CC01-448F-BCB3-026F26F34810}"/>
              </a:ext>
            </a:extLst>
          </p:cNvPr>
          <p:cNvGrpSpPr/>
          <p:nvPr/>
        </p:nvGrpSpPr>
        <p:grpSpPr>
          <a:xfrm>
            <a:off x="6697083" y="1391993"/>
            <a:ext cx="3578799" cy="3123122"/>
            <a:chOff x="258684" y="1584678"/>
            <a:chExt cx="3578799" cy="312312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DB87F6D-9201-4EBB-AEE0-B0E90889D7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58684" y="2185092"/>
              <a:ext cx="1078147" cy="598971"/>
            </a:xfrm>
            <a:prstGeom prst="rect">
              <a:avLst/>
            </a:prstGeom>
          </p:spPr>
        </p:pic>
        <p:pic>
          <p:nvPicPr>
            <p:cNvPr id="8" name="Picture 2" descr="Vector image of side view of human brain in pink">
              <a:extLst>
                <a:ext uri="{FF2B5EF4-FFF2-40B4-BE49-F238E27FC236}">
                  <a16:creationId xmlns:a16="http://schemas.microsoft.com/office/drawing/2014/main" id="{B0B10611-9AC4-44F6-B320-64BD4F8A7B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9038" y="2465323"/>
              <a:ext cx="2638207" cy="22424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1FAECDE5-A5E2-4751-B136-54EAB0B7E294}"/>
                </a:ext>
              </a:extLst>
            </p:cNvPr>
            <p:cNvSpPr/>
            <p:nvPr/>
          </p:nvSpPr>
          <p:spPr>
            <a:xfrm>
              <a:off x="1289346" y="3014803"/>
              <a:ext cx="172015" cy="172015"/>
            </a:xfrm>
            <a:prstGeom prst="ellipse">
              <a:avLst/>
            </a:prstGeom>
            <a:solidFill>
              <a:srgbClr val="B179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0EB2879E-E06C-4AA2-8D82-5CACD43093AB}"/>
                </a:ext>
              </a:extLst>
            </p:cNvPr>
            <p:cNvSpPr/>
            <p:nvPr/>
          </p:nvSpPr>
          <p:spPr>
            <a:xfrm>
              <a:off x="1939687" y="3554877"/>
              <a:ext cx="172015" cy="172015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85378FA-FB17-478C-8A8D-127A27E8DD47}"/>
                </a:ext>
              </a:extLst>
            </p:cNvPr>
            <p:cNvSpPr/>
            <p:nvPr/>
          </p:nvSpPr>
          <p:spPr>
            <a:xfrm>
              <a:off x="2896242" y="3175692"/>
              <a:ext cx="172015" cy="172015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A06AF45-B7BB-44D1-ACA9-8F8F0BD3D773}"/>
                </a:ext>
              </a:extLst>
            </p:cNvPr>
            <p:cNvSpPr/>
            <p:nvPr/>
          </p:nvSpPr>
          <p:spPr>
            <a:xfrm>
              <a:off x="2494148" y="2569674"/>
              <a:ext cx="172015" cy="172015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BAEA950-C155-4F4D-AC43-80EFBBC27140}"/>
                </a:ext>
              </a:extLst>
            </p:cNvPr>
            <p:cNvSpPr/>
            <p:nvPr/>
          </p:nvSpPr>
          <p:spPr>
            <a:xfrm>
              <a:off x="2408140" y="3850738"/>
              <a:ext cx="172015" cy="172015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FECCD863-F6B1-4210-BC70-9C6C6A517A21}"/>
                </a:ext>
              </a:extLst>
            </p:cNvPr>
            <p:cNvSpPr/>
            <p:nvPr/>
          </p:nvSpPr>
          <p:spPr>
            <a:xfrm>
              <a:off x="3445954" y="3640884"/>
              <a:ext cx="172015" cy="172015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3E061AB-06C6-4EB4-923C-06FA7438F117}"/>
                </a:ext>
              </a:extLst>
            </p:cNvPr>
            <p:cNvSpPr txBox="1"/>
            <p:nvPr/>
          </p:nvSpPr>
          <p:spPr>
            <a:xfrm>
              <a:off x="978796" y="1584678"/>
              <a:ext cx="285868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b="1" dirty="0">
                  <a:latin typeface="Product Sans" panose="020B0403030502040203" pitchFamily="34" charset="0"/>
                  <a:ea typeface="Open Sans" pitchFamily="2" charset="0"/>
                  <a:cs typeface="Open Sans" pitchFamily="2" charset="0"/>
                </a:rPr>
                <a:t>Local regional dynamics</a:t>
              </a:r>
              <a:endParaRPr lang="en-AU" b="1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endParaRPr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DB4DE3E-A946-40C6-A729-A462CF8EF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B02F8-E519-4AA4-8330-31B4BA7144F5}" type="slidenum">
              <a:rPr lang="en-AU" smtClean="0"/>
              <a:t>8</a:t>
            </a:fld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7AE2D0-98E6-4FC3-B927-22ACCD4FBB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CNS 2022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880824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D12AC447-0727-4B4F-8144-891410EAE106}"/>
              </a:ext>
            </a:extLst>
          </p:cNvPr>
          <p:cNvSpPr/>
          <p:nvPr/>
        </p:nvSpPr>
        <p:spPr>
          <a:xfrm>
            <a:off x="580284" y="1618321"/>
            <a:ext cx="976461" cy="976461"/>
          </a:xfrm>
          <a:prstGeom prst="rect">
            <a:avLst/>
          </a:prstGeom>
          <a:solidFill>
            <a:srgbClr val="F2F2F2"/>
          </a:solidFill>
          <a:ln w="28575">
            <a:solidFill>
              <a:srgbClr val="F02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100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CEA68F8D-B524-4491-A64E-600B42BCACAA}"/>
              </a:ext>
            </a:extLst>
          </p:cNvPr>
          <p:cNvSpPr/>
          <p:nvPr/>
        </p:nvSpPr>
        <p:spPr>
          <a:xfrm>
            <a:off x="703526" y="1754881"/>
            <a:ext cx="976461" cy="976461"/>
          </a:xfrm>
          <a:prstGeom prst="rect">
            <a:avLst/>
          </a:prstGeom>
          <a:solidFill>
            <a:srgbClr val="F2F2F2"/>
          </a:solidFill>
          <a:ln w="28575">
            <a:solidFill>
              <a:srgbClr val="F02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100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A687D9BF-C156-4C0C-AEA7-03C6C33C0327}"/>
              </a:ext>
            </a:extLst>
          </p:cNvPr>
          <p:cNvSpPr/>
          <p:nvPr/>
        </p:nvSpPr>
        <p:spPr>
          <a:xfrm>
            <a:off x="852122" y="1890059"/>
            <a:ext cx="976461" cy="976461"/>
          </a:xfrm>
          <a:prstGeom prst="rect">
            <a:avLst/>
          </a:prstGeom>
          <a:solidFill>
            <a:srgbClr val="F2F2F2"/>
          </a:solidFill>
          <a:ln w="28575">
            <a:solidFill>
              <a:srgbClr val="F02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100"/>
          </a:p>
        </p:txBody>
      </p:sp>
      <p:graphicFrame>
        <p:nvGraphicFramePr>
          <p:cNvPr id="92" name="Table 27">
            <a:extLst>
              <a:ext uri="{FF2B5EF4-FFF2-40B4-BE49-F238E27FC236}">
                <a16:creationId xmlns:a16="http://schemas.microsoft.com/office/drawing/2014/main" id="{8D480279-C71B-4E28-858F-33F75D2085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168258"/>
              </p:ext>
            </p:extLst>
          </p:nvPr>
        </p:nvGraphicFramePr>
        <p:xfrm>
          <a:off x="990390" y="2043572"/>
          <a:ext cx="972590" cy="9732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518">
                  <a:extLst>
                    <a:ext uri="{9D8B030D-6E8A-4147-A177-3AD203B41FA5}">
                      <a16:colId xmlns:a16="http://schemas.microsoft.com/office/drawing/2014/main" val="1063832990"/>
                    </a:ext>
                  </a:extLst>
                </a:gridCol>
                <a:gridCol w="194518">
                  <a:extLst>
                    <a:ext uri="{9D8B030D-6E8A-4147-A177-3AD203B41FA5}">
                      <a16:colId xmlns:a16="http://schemas.microsoft.com/office/drawing/2014/main" val="2630756239"/>
                    </a:ext>
                  </a:extLst>
                </a:gridCol>
                <a:gridCol w="194518">
                  <a:extLst>
                    <a:ext uri="{9D8B030D-6E8A-4147-A177-3AD203B41FA5}">
                      <a16:colId xmlns:a16="http://schemas.microsoft.com/office/drawing/2014/main" val="717389419"/>
                    </a:ext>
                  </a:extLst>
                </a:gridCol>
                <a:gridCol w="194518">
                  <a:extLst>
                    <a:ext uri="{9D8B030D-6E8A-4147-A177-3AD203B41FA5}">
                      <a16:colId xmlns:a16="http://schemas.microsoft.com/office/drawing/2014/main" val="2955863827"/>
                    </a:ext>
                  </a:extLst>
                </a:gridCol>
                <a:gridCol w="194518">
                  <a:extLst>
                    <a:ext uri="{9D8B030D-6E8A-4147-A177-3AD203B41FA5}">
                      <a16:colId xmlns:a16="http://schemas.microsoft.com/office/drawing/2014/main" val="3780822076"/>
                    </a:ext>
                  </a:extLst>
                </a:gridCol>
              </a:tblGrid>
              <a:tr h="194654"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3276421"/>
                  </a:ext>
                </a:extLst>
              </a:tr>
              <a:tr h="194654"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2730118"/>
                  </a:ext>
                </a:extLst>
              </a:tr>
              <a:tr h="194654">
                <a:tc>
                  <a:txBody>
                    <a:bodyPr/>
                    <a:lstStyle/>
                    <a:p>
                      <a:endParaRPr lang="en-AU" sz="110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4142268"/>
                  </a:ext>
                </a:extLst>
              </a:tr>
              <a:tr h="194654"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328191"/>
                  </a:ext>
                </a:extLst>
              </a:tr>
              <a:tr h="194654"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022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4128390"/>
                  </a:ext>
                </a:extLst>
              </a:tr>
            </a:tbl>
          </a:graphicData>
        </a:graphic>
      </p:graphicFrame>
      <p:sp>
        <p:nvSpPr>
          <p:cNvPr id="111" name="Rectangle 110">
            <a:extLst>
              <a:ext uri="{FF2B5EF4-FFF2-40B4-BE49-F238E27FC236}">
                <a16:creationId xmlns:a16="http://schemas.microsoft.com/office/drawing/2014/main" id="{5964F56B-1DF3-4CE8-B32B-A9A0470AB189}"/>
              </a:ext>
            </a:extLst>
          </p:cNvPr>
          <p:cNvSpPr/>
          <p:nvPr/>
        </p:nvSpPr>
        <p:spPr>
          <a:xfrm>
            <a:off x="983330" y="2039500"/>
            <a:ext cx="983974" cy="983974"/>
          </a:xfrm>
          <a:prstGeom prst="rect">
            <a:avLst/>
          </a:prstGeom>
          <a:noFill/>
          <a:ln w="28575">
            <a:solidFill>
              <a:srgbClr val="F02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100"/>
          </a:p>
        </p:txBody>
      </p:sp>
      <p:sp>
        <p:nvSpPr>
          <p:cNvPr id="117" name="Title 1">
            <a:extLst>
              <a:ext uri="{FF2B5EF4-FFF2-40B4-BE49-F238E27FC236}">
                <a16:creationId xmlns:a16="http://schemas.microsoft.com/office/drawing/2014/main" id="{A2BDA3EE-8BCB-43AB-86AB-4A0AD56B91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752" y="91440"/>
            <a:ext cx="10515600" cy="877735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latin typeface="Product Sans" panose="020B0403030502040203" pitchFamily="34" charset="0"/>
              </a:rPr>
              <a:t>Classification method overview</a:t>
            </a:r>
            <a:endParaRPr lang="en-AU" sz="3600" dirty="0">
              <a:latin typeface="Product Sans" panose="020B0403030502040203" pitchFamily="34" charset="0"/>
            </a:endParaRPr>
          </a:p>
        </p:txBody>
      </p:sp>
      <p:sp>
        <p:nvSpPr>
          <p:cNvPr id="123" name="Right Bracket 122">
            <a:extLst>
              <a:ext uri="{FF2B5EF4-FFF2-40B4-BE49-F238E27FC236}">
                <a16:creationId xmlns:a16="http://schemas.microsoft.com/office/drawing/2014/main" id="{16172B4D-B807-46D4-AE46-0B1F343CC249}"/>
              </a:ext>
            </a:extLst>
          </p:cNvPr>
          <p:cNvSpPr/>
          <p:nvPr/>
        </p:nvSpPr>
        <p:spPr>
          <a:xfrm rot="19021902">
            <a:off x="1795732" y="1507155"/>
            <a:ext cx="45719" cy="553269"/>
          </a:xfrm>
          <a:prstGeom prst="rightBracket">
            <a:avLst>
              <a:gd name="adj" fmla="val 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 sz="1100"/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064DF4DF-2F8E-4B82-A3AD-AE3A82C967E6}"/>
              </a:ext>
            </a:extLst>
          </p:cNvPr>
          <p:cNvSpPr txBox="1"/>
          <p:nvPr/>
        </p:nvSpPr>
        <p:spPr>
          <a:xfrm>
            <a:off x="1873150" y="1350988"/>
            <a:ext cx="128874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Brain </a:t>
            </a:r>
          </a:p>
          <a:p>
            <a:r>
              <a:rPr lang="en-US" sz="14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Regions 1-82</a:t>
            </a:r>
            <a:endParaRPr lang="en-AU" sz="1400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88E8FA20-8413-43D1-BDD0-CE81094ACBFA}"/>
              </a:ext>
            </a:extLst>
          </p:cNvPr>
          <p:cNvCxnSpPr>
            <a:cxnSpLocks/>
          </p:cNvCxnSpPr>
          <p:nvPr/>
        </p:nvCxnSpPr>
        <p:spPr>
          <a:xfrm>
            <a:off x="984040" y="3126829"/>
            <a:ext cx="102339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EFA276CB-B06C-4BA7-8B91-C38171A2AB41}"/>
              </a:ext>
            </a:extLst>
          </p:cNvPr>
          <p:cNvCxnSpPr>
            <a:cxnSpLocks/>
          </p:cNvCxnSpPr>
          <p:nvPr/>
        </p:nvCxnSpPr>
        <p:spPr>
          <a:xfrm>
            <a:off x="2086941" y="2032570"/>
            <a:ext cx="0" cy="99090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TextBox 127">
            <a:extLst>
              <a:ext uri="{FF2B5EF4-FFF2-40B4-BE49-F238E27FC236}">
                <a16:creationId xmlns:a16="http://schemas.microsoft.com/office/drawing/2014/main" id="{1950DA04-05C2-47E1-BF4A-FCDA1278FA7A}"/>
              </a:ext>
            </a:extLst>
          </p:cNvPr>
          <p:cNvSpPr txBox="1"/>
          <p:nvPr/>
        </p:nvSpPr>
        <p:spPr>
          <a:xfrm>
            <a:off x="596710" y="3156775"/>
            <a:ext cx="22033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Univariate features (22)</a:t>
            </a:r>
            <a:endParaRPr lang="en-AU" sz="1400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8BE0ADB5-5A97-41C9-9862-098AF7E2F17D}"/>
              </a:ext>
            </a:extLst>
          </p:cNvPr>
          <p:cNvSpPr/>
          <p:nvPr/>
        </p:nvSpPr>
        <p:spPr>
          <a:xfrm>
            <a:off x="185921" y="994275"/>
            <a:ext cx="3366512" cy="5003666"/>
          </a:xfrm>
          <a:prstGeom prst="rect">
            <a:avLst/>
          </a:prstGeom>
          <a:noFill/>
          <a:ln w="57150">
            <a:solidFill>
              <a:srgbClr val="F02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100"/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D52A62E3-A43D-4523-AF1A-8097843975BC}"/>
              </a:ext>
            </a:extLst>
          </p:cNvPr>
          <p:cNvSpPr/>
          <p:nvPr/>
        </p:nvSpPr>
        <p:spPr>
          <a:xfrm>
            <a:off x="3731864" y="994274"/>
            <a:ext cx="3433705" cy="5003667"/>
          </a:xfrm>
          <a:prstGeom prst="rect">
            <a:avLst/>
          </a:prstGeom>
          <a:noFill/>
          <a:ln w="57150">
            <a:solidFill>
              <a:srgbClr val="5C8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100"/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BAC5E61B-E13F-4E46-81F7-4A16C2022D42}"/>
              </a:ext>
            </a:extLst>
          </p:cNvPr>
          <p:cNvSpPr txBox="1"/>
          <p:nvPr/>
        </p:nvSpPr>
        <p:spPr>
          <a:xfrm>
            <a:off x="391490" y="1006429"/>
            <a:ext cx="29558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Region-wise classification</a:t>
            </a:r>
            <a:endParaRPr lang="en-AU" b="1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9A74D0DB-D52F-45F7-AA52-FDF6524E9698}"/>
              </a:ext>
            </a:extLst>
          </p:cNvPr>
          <p:cNvGrpSpPr/>
          <p:nvPr/>
        </p:nvGrpSpPr>
        <p:grpSpPr>
          <a:xfrm>
            <a:off x="346147" y="4074009"/>
            <a:ext cx="704702" cy="738664"/>
            <a:chOff x="26963080" y="6779941"/>
            <a:chExt cx="1858181" cy="1947733"/>
          </a:xfrm>
        </p:grpSpPr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DBC155A2-4611-4747-B8FB-F3A5E84840F8}"/>
                </a:ext>
              </a:extLst>
            </p:cNvPr>
            <p:cNvGrpSpPr/>
            <p:nvPr/>
          </p:nvGrpSpPr>
          <p:grpSpPr>
            <a:xfrm>
              <a:off x="26963080" y="6779941"/>
              <a:ext cx="1858181" cy="1947733"/>
              <a:chOff x="2398798" y="5581650"/>
              <a:chExt cx="790575" cy="790576"/>
            </a:xfrm>
          </p:grpSpPr>
          <p:cxnSp>
            <p:nvCxnSpPr>
              <p:cNvPr id="148" name="Straight Arrow Connector 147">
                <a:extLst>
                  <a:ext uri="{FF2B5EF4-FFF2-40B4-BE49-F238E27FC236}">
                    <a16:creationId xmlns:a16="http://schemas.microsoft.com/office/drawing/2014/main" id="{9DB23E9F-8492-4D3B-B3FD-D0FE7FD53A04}"/>
                  </a:ext>
                </a:extLst>
              </p:cNvPr>
              <p:cNvCxnSpPr/>
              <p:nvPr/>
            </p:nvCxnSpPr>
            <p:spPr>
              <a:xfrm flipV="1">
                <a:off x="2398798" y="5581650"/>
                <a:ext cx="0" cy="790575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Arrow Connector 148">
                <a:extLst>
                  <a:ext uri="{FF2B5EF4-FFF2-40B4-BE49-F238E27FC236}">
                    <a16:creationId xmlns:a16="http://schemas.microsoft.com/office/drawing/2014/main" id="{EE4CF247-816E-44EF-A480-1484257F1107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V="1">
                <a:off x="2794086" y="5976938"/>
                <a:ext cx="0" cy="790575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73504086-0EA7-4586-A2F0-81F00EFD115E}"/>
                </a:ext>
              </a:extLst>
            </p:cNvPr>
            <p:cNvSpPr/>
            <p:nvPr/>
          </p:nvSpPr>
          <p:spPr>
            <a:xfrm>
              <a:off x="27059534" y="7431389"/>
              <a:ext cx="107459" cy="115070"/>
            </a:xfrm>
            <a:prstGeom prst="ellipse">
              <a:avLst/>
            </a:prstGeom>
            <a:solidFill>
              <a:srgbClr val="8989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177E39DD-31B3-4A4B-ACEF-65DE4451075B}"/>
                </a:ext>
              </a:extLst>
            </p:cNvPr>
            <p:cNvSpPr/>
            <p:nvPr/>
          </p:nvSpPr>
          <p:spPr>
            <a:xfrm>
              <a:off x="27414273" y="7719918"/>
              <a:ext cx="107459" cy="115070"/>
            </a:xfrm>
            <a:prstGeom prst="ellipse">
              <a:avLst/>
            </a:prstGeom>
            <a:solidFill>
              <a:srgbClr val="8989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806C7521-55C1-49F5-BDE4-13119E0C4626}"/>
                </a:ext>
              </a:extLst>
            </p:cNvPr>
            <p:cNvSpPr/>
            <p:nvPr/>
          </p:nvSpPr>
          <p:spPr>
            <a:xfrm>
              <a:off x="27141446" y="7955836"/>
              <a:ext cx="107459" cy="115070"/>
            </a:xfrm>
            <a:prstGeom prst="ellipse">
              <a:avLst/>
            </a:prstGeom>
            <a:solidFill>
              <a:srgbClr val="8989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68F37C79-A3F8-4C5F-89FE-41428155DC21}"/>
                </a:ext>
              </a:extLst>
            </p:cNvPr>
            <p:cNvSpPr/>
            <p:nvPr/>
          </p:nvSpPr>
          <p:spPr>
            <a:xfrm>
              <a:off x="27521732" y="8122956"/>
              <a:ext cx="107459" cy="115070"/>
            </a:xfrm>
            <a:prstGeom prst="ellipse">
              <a:avLst/>
            </a:prstGeom>
            <a:solidFill>
              <a:srgbClr val="8989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D36EC416-4A5E-44B9-B49B-6AF6CBD56E9A}"/>
                </a:ext>
              </a:extLst>
            </p:cNvPr>
            <p:cNvSpPr/>
            <p:nvPr/>
          </p:nvSpPr>
          <p:spPr>
            <a:xfrm>
              <a:off x="27232355" y="8454861"/>
              <a:ext cx="107459" cy="115070"/>
            </a:xfrm>
            <a:prstGeom prst="ellipse">
              <a:avLst/>
            </a:prstGeom>
            <a:solidFill>
              <a:srgbClr val="8989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DB723C46-35D7-4534-BB07-894BAFCEDE58}"/>
                </a:ext>
              </a:extLst>
            </p:cNvPr>
            <p:cNvSpPr/>
            <p:nvPr/>
          </p:nvSpPr>
          <p:spPr>
            <a:xfrm>
              <a:off x="27892172" y="8310244"/>
              <a:ext cx="107459" cy="115070"/>
            </a:xfrm>
            <a:prstGeom prst="ellipse">
              <a:avLst/>
            </a:prstGeom>
            <a:solidFill>
              <a:srgbClr val="8989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73A90E12-2073-42FC-9660-66538A2B0136}"/>
                </a:ext>
              </a:extLst>
            </p:cNvPr>
            <p:cNvSpPr/>
            <p:nvPr/>
          </p:nvSpPr>
          <p:spPr>
            <a:xfrm>
              <a:off x="27195174" y="7196957"/>
              <a:ext cx="107459" cy="115070"/>
            </a:xfrm>
            <a:prstGeom prst="ellipse">
              <a:avLst/>
            </a:prstGeom>
            <a:solidFill>
              <a:srgbClr val="6899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0430CEDF-FD43-4202-921B-B6B5E4DB3BB7}"/>
                </a:ext>
              </a:extLst>
            </p:cNvPr>
            <p:cNvSpPr/>
            <p:nvPr/>
          </p:nvSpPr>
          <p:spPr>
            <a:xfrm>
              <a:off x="27575460" y="7071498"/>
              <a:ext cx="107459" cy="115070"/>
            </a:xfrm>
            <a:prstGeom prst="ellipse">
              <a:avLst/>
            </a:prstGeom>
            <a:solidFill>
              <a:srgbClr val="6899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8514B5AE-B0FD-4F4A-9C9B-51F64293DC9A}"/>
                </a:ext>
              </a:extLst>
            </p:cNvPr>
            <p:cNvSpPr/>
            <p:nvPr/>
          </p:nvSpPr>
          <p:spPr>
            <a:xfrm>
              <a:off x="28048148" y="7820781"/>
              <a:ext cx="107459" cy="115070"/>
            </a:xfrm>
            <a:prstGeom prst="ellipse">
              <a:avLst/>
            </a:prstGeom>
            <a:solidFill>
              <a:srgbClr val="6899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C99BEF35-EE42-4513-A48E-24E0AE7C8ACE}"/>
                </a:ext>
              </a:extLst>
            </p:cNvPr>
            <p:cNvSpPr/>
            <p:nvPr/>
          </p:nvSpPr>
          <p:spPr>
            <a:xfrm>
              <a:off x="27844726" y="7424623"/>
              <a:ext cx="107459" cy="115070"/>
            </a:xfrm>
            <a:prstGeom prst="ellipse">
              <a:avLst/>
            </a:prstGeom>
            <a:solidFill>
              <a:srgbClr val="6899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243A740A-BE1F-4B98-B9F9-0F715FAE81BE}"/>
                </a:ext>
              </a:extLst>
            </p:cNvPr>
            <p:cNvSpPr/>
            <p:nvPr/>
          </p:nvSpPr>
          <p:spPr>
            <a:xfrm>
              <a:off x="28552616" y="8280743"/>
              <a:ext cx="107459" cy="115070"/>
            </a:xfrm>
            <a:prstGeom prst="ellipse">
              <a:avLst/>
            </a:prstGeom>
            <a:solidFill>
              <a:srgbClr val="6899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A933F115-316D-4857-8ADF-C424A6BAA683}"/>
                </a:ext>
              </a:extLst>
            </p:cNvPr>
            <p:cNvSpPr/>
            <p:nvPr/>
          </p:nvSpPr>
          <p:spPr>
            <a:xfrm>
              <a:off x="28498888" y="7777454"/>
              <a:ext cx="107459" cy="115070"/>
            </a:xfrm>
            <a:prstGeom prst="ellipse">
              <a:avLst/>
            </a:prstGeom>
            <a:solidFill>
              <a:srgbClr val="6899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C12BB435-51AB-40F4-947C-0A5172215EAD}"/>
                </a:ext>
              </a:extLst>
            </p:cNvPr>
            <p:cNvCxnSpPr>
              <a:cxnSpLocks/>
            </p:cNvCxnSpPr>
            <p:nvPr/>
          </p:nvCxnSpPr>
          <p:spPr>
            <a:xfrm>
              <a:off x="27113262" y="7303347"/>
              <a:ext cx="1259939" cy="1092465"/>
            </a:xfrm>
            <a:prstGeom prst="line">
              <a:avLst/>
            </a:prstGeom>
            <a:ln w="38100">
              <a:solidFill>
                <a:srgbClr val="F0224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7D49458A-71D2-4E72-B4EE-F6B647D4D766}"/>
              </a:ext>
            </a:extLst>
          </p:cNvPr>
          <p:cNvGrpSpPr/>
          <p:nvPr/>
        </p:nvGrpSpPr>
        <p:grpSpPr>
          <a:xfrm>
            <a:off x="1210161" y="4074009"/>
            <a:ext cx="704702" cy="738664"/>
            <a:chOff x="2398798" y="5581650"/>
            <a:chExt cx="790575" cy="790576"/>
          </a:xfrm>
        </p:grpSpPr>
        <p:cxnSp>
          <p:nvCxnSpPr>
            <p:cNvPr id="165" name="Straight Arrow Connector 164">
              <a:extLst>
                <a:ext uri="{FF2B5EF4-FFF2-40B4-BE49-F238E27FC236}">
                  <a16:creationId xmlns:a16="http://schemas.microsoft.com/office/drawing/2014/main" id="{2FD30F79-B12F-44E9-9FC6-5186C320EF1B}"/>
                </a:ext>
              </a:extLst>
            </p:cNvPr>
            <p:cNvCxnSpPr/>
            <p:nvPr/>
          </p:nvCxnSpPr>
          <p:spPr>
            <a:xfrm flipV="1">
              <a:off x="2398798" y="5581650"/>
              <a:ext cx="0" cy="79057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Arrow Connector 165">
              <a:extLst>
                <a:ext uri="{FF2B5EF4-FFF2-40B4-BE49-F238E27FC236}">
                  <a16:creationId xmlns:a16="http://schemas.microsoft.com/office/drawing/2014/main" id="{FF9FEF50-D418-49C0-9D73-787004E05593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2794086" y="5976938"/>
              <a:ext cx="0" cy="79057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2" name="Oval 151">
            <a:extLst>
              <a:ext uri="{FF2B5EF4-FFF2-40B4-BE49-F238E27FC236}">
                <a16:creationId xmlns:a16="http://schemas.microsoft.com/office/drawing/2014/main" id="{A131A9D2-541B-48DA-9552-E57C382A0311}"/>
              </a:ext>
            </a:extLst>
          </p:cNvPr>
          <p:cNvSpPr/>
          <p:nvPr/>
        </p:nvSpPr>
        <p:spPr>
          <a:xfrm>
            <a:off x="1572253" y="4176348"/>
            <a:ext cx="40753" cy="43639"/>
          </a:xfrm>
          <a:prstGeom prst="ellipse">
            <a:avLst/>
          </a:prstGeom>
          <a:solidFill>
            <a:srgbClr val="8989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170"/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F476BE07-A5F0-4117-9F32-17786908079F}"/>
              </a:ext>
            </a:extLst>
          </p:cNvPr>
          <p:cNvSpPr/>
          <p:nvPr/>
        </p:nvSpPr>
        <p:spPr>
          <a:xfrm>
            <a:off x="1381471" y="4269005"/>
            <a:ext cx="40753" cy="43639"/>
          </a:xfrm>
          <a:prstGeom prst="ellipse">
            <a:avLst/>
          </a:prstGeom>
          <a:solidFill>
            <a:srgbClr val="8989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170"/>
          </a:p>
        </p:txBody>
      </p:sp>
      <p:sp>
        <p:nvSpPr>
          <p:cNvPr id="154" name="Oval 153">
            <a:extLst>
              <a:ext uri="{FF2B5EF4-FFF2-40B4-BE49-F238E27FC236}">
                <a16:creationId xmlns:a16="http://schemas.microsoft.com/office/drawing/2014/main" id="{578D15D2-04D2-4BAF-BAB0-C36C40B2471C}"/>
              </a:ext>
            </a:extLst>
          </p:cNvPr>
          <p:cNvSpPr/>
          <p:nvPr/>
        </p:nvSpPr>
        <p:spPr>
          <a:xfrm>
            <a:off x="1277805" y="4519959"/>
            <a:ext cx="40753" cy="43639"/>
          </a:xfrm>
          <a:prstGeom prst="ellipse">
            <a:avLst/>
          </a:prstGeom>
          <a:solidFill>
            <a:srgbClr val="8989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170"/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11A7B640-FC30-411C-85D7-13A206F84425}"/>
              </a:ext>
            </a:extLst>
          </p:cNvPr>
          <p:cNvSpPr/>
          <p:nvPr/>
        </p:nvSpPr>
        <p:spPr>
          <a:xfrm>
            <a:off x="1402171" y="4519959"/>
            <a:ext cx="40753" cy="43639"/>
          </a:xfrm>
          <a:prstGeom prst="ellipse">
            <a:avLst/>
          </a:prstGeom>
          <a:solidFill>
            <a:srgbClr val="8989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170"/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8390E146-4A74-4081-85AD-23BCDAB8B3EA}"/>
              </a:ext>
            </a:extLst>
          </p:cNvPr>
          <p:cNvSpPr/>
          <p:nvPr/>
        </p:nvSpPr>
        <p:spPr>
          <a:xfrm>
            <a:off x="1347807" y="4719111"/>
            <a:ext cx="40753" cy="43639"/>
          </a:xfrm>
          <a:prstGeom prst="ellipse">
            <a:avLst/>
          </a:prstGeom>
          <a:solidFill>
            <a:srgbClr val="8989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170"/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2811391D-8B65-434E-B2BD-5E19C3F4916E}"/>
              </a:ext>
            </a:extLst>
          </p:cNvPr>
          <p:cNvSpPr/>
          <p:nvPr/>
        </p:nvSpPr>
        <p:spPr>
          <a:xfrm>
            <a:off x="1662328" y="4271414"/>
            <a:ext cx="40753" cy="43639"/>
          </a:xfrm>
          <a:prstGeom prst="ellipse">
            <a:avLst/>
          </a:prstGeom>
          <a:solidFill>
            <a:srgbClr val="8989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170"/>
          </a:p>
        </p:txBody>
      </p:sp>
      <p:sp>
        <p:nvSpPr>
          <p:cNvPr id="158" name="Oval 157">
            <a:extLst>
              <a:ext uri="{FF2B5EF4-FFF2-40B4-BE49-F238E27FC236}">
                <a16:creationId xmlns:a16="http://schemas.microsoft.com/office/drawing/2014/main" id="{8EE09280-0F64-4781-B264-F87522471D64}"/>
              </a:ext>
            </a:extLst>
          </p:cNvPr>
          <p:cNvSpPr/>
          <p:nvPr/>
        </p:nvSpPr>
        <p:spPr>
          <a:xfrm>
            <a:off x="1561406" y="4697419"/>
            <a:ext cx="40753" cy="43639"/>
          </a:xfrm>
          <a:prstGeom prst="ellipse">
            <a:avLst/>
          </a:prstGeom>
          <a:solidFill>
            <a:srgbClr val="6899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170"/>
          </a:p>
        </p:txBody>
      </p:sp>
      <p:sp>
        <p:nvSpPr>
          <p:cNvPr id="159" name="Oval 158">
            <a:extLst>
              <a:ext uri="{FF2B5EF4-FFF2-40B4-BE49-F238E27FC236}">
                <a16:creationId xmlns:a16="http://schemas.microsoft.com/office/drawing/2014/main" id="{9AC2B7CA-E016-4A0E-82DE-870E99BC007F}"/>
              </a:ext>
            </a:extLst>
          </p:cNvPr>
          <p:cNvSpPr/>
          <p:nvPr/>
        </p:nvSpPr>
        <p:spPr>
          <a:xfrm>
            <a:off x="1673595" y="4675600"/>
            <a:ext cx="40753" cy="43639"/>
          </a:xfrm>
          <a:prstGeom prst="ellipse">
            <a:avLst/>
          </a:prstGeom>
          <a:solidFill>
            <a:srgbClr val="6899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170"/>
          </a:p>
        </p:txBody>
      </p:sp>
      <p:sp>
        <p:nvSpPr>
          <p:cNvPr id="160" name="Oval 159">
            <a:extLst>
              <a:ext uri="{FF2B5EF4-FFF2-40B4-BE49-F238E27FC236}">
                <a16:creationId xmlns:a16="http://schemas.microsoft.com/office/drawing/2014/main" id="{E42E87B5-5806-4017-BF4C-E949DC53436C}"/>
              </a:ext>
            </a:extLst>
          </p:cNvPr>
          <p:cNvSpPr/>
          <p:nvPr/>
        </p:nvSpPr>
        <p:spPr>
          <a:xfrm>
            <a:off x="1641951" y="4569033"/>
            <a:ext cx="40753" cy="43639"/>
          </a:xfrm>
          <a:prstGeom prst="ellipse">
            <a:avLst/>
          </a:prstGeom>
          <a:solidFill>
            <a:srgbClr val="6899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170"/>
          </a:p>
        </p:txBody>
      </p:sp>
      <p:sp>
        <p:nvSpPr>
          <p:cNvPr id="161" name="Oval 160">
            <a:extLst>
              <a:ext uri="{FF2B5EF4-FFF2-40B4-BE49-F238E27FC236}">
                <a16:creationId xmlns:a16="http://schemas.microsoft.com/office/drawing/2014/main" id="{3D299A06-0435-414F-A3D5-98804085DE21}"/>
              </a:ext>
            </a:extLst>
          </p:cNvPr>
          <p:cNvSpPr/>
          <p:nvPr/>
        </p:nvSpPr>
        <p:spPr>
          <a:xfrm>
            <a:off x="1498645" y="4353130"/>
            <a:ext cx="40753" cy="43639"/>
          </a:xfrm>
          <a:prstGeom prst="ellipse">
            <a:avLst/>
          </a:prstGeom>
          <a:solidFill>
            <a:srgbClr val="6899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170"/>
          </a:p>
        </p:txBody>
      </p:sp>
      <p:sp>
        <p:nvSpPr>
          <p:cNvPr id="162" name="Oval 161">
            <a:extLst>
              <a:ext uri="{FF2B5EF4-FFF2-40B4-BE49-F238E27FC236}">
                <a16:creationId xmlns:a16="http://schemas.microsoft.com/office/drawing/2014/main" id="{7B782DA6-53E3-4B78-8F56-5A87E8BCF25A}"/>
              </a:ext>
            </a:extLst>
          </p:cNvPr>
          <p:cNvSpPr/>
          <p:nvPr/>
        </p:nvSpPr>
        <p:spPr>
          <a:xfrm>
            <a:off x="1812981" y="4643178"/>
            <a:ext cx="40753" cy="43639"/>
          </a:xfrm>
          <a:prstGeom prst="ellipse">
            <a:avLst/>
          </a:prstGeom>
          <a:solidFill>
            <a:srgbClr val="6899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170"/>
          </a:p>
        </p:txBody>
      </p:sp>
      <p:sp>
        <p:nvSpPr>
          <p:cNvPr id="163" name="Oval 162">
            <a:extLst>
              <a:ext uri="{FF2B5EF4-FFF2-40B4-BE49-F238E27FC236}">
                <a16:creationId xmlns:a16="http://schemas.microsoft.com/office/drawing/2014/main" id="{DA04B90F-D1AF-4CBA-B58A-E452CFC7370B}"/>
              </a:ext>
            </a:extLst>
          </p:cNvPr>
          <p:cNvSpPr/>
          <p:nvPr/>
        </p:nvSpPr>
        <p:spPr>
          <a:xfrm>
            <a:off x="1792605" y="4452309"/>
            <a:ext cx="40753" cy="43639"/>
          </a:xfrm>
          <a:prstGeom prst="ellipse">
            <a:avLst/>
          </a:prstGeom>
          <a:solidFill>
            <a:srgbClr val="6899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170"/>
          </a:p>
        </p:txBody>
      </p: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DDB13592-3F04-4B90-8DFE-E4390287AA80}"/>
              </a:ext>
            </a:extLst>
          </p:cNvPr>
          <p:cNvCxnSpPr>
            <a:cxnSpLocks/>
          </p:cNvCxnSpPr>
          <p:nvPr/>
        </p:nvCxnSpPr>
        <p:spPr>
          <a:xfrm flipV="1">
            <a:off x="1261926" y="4298950"/>
            <a:ext cx="611281" cy="439711"/>
          </a:xfrm>
          <a:prstGeom prst="line">
            <a:avLst/>
          </a:prstGeom>
          <a:ln w="38100">
            <a:solidFill>
              <a:srgbClr val="F022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Oval 168">
            <a:extLst>
              <a:ext uri="{FF2B5EF4-FFF2-40B4-BE49-F238E27FC236}">
                <a16:creationId xmlns:a16="http://schemas.microsoft.com/office/drawing/2014/main" id="{54A7FDBB-0C4E-4BE3-AD62-931FA699FEAA}"/>
              </a:ext>
            </a:extLst>
          </p:cNvPr>
          <p:cNvSpPr/>
          <p:nvPr/>
        </p:nvSpPr>
        <p:spPr>
          <a:xfrm>
            <a:off x="3041610" y="4244975"/>
            <a:ext cx="40753" cy="43639"/>
          </a:xfrm>
          <a:prstGeom prst="ellipse">
            <a:avLst/>
          </a:prstGeom>
          <a:solidFill>
            <a:srgbClr val="8989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170"/>
          </a:p>
        </p:txBody>
      </p:sp>
      <p:sp>
        <p:nvSpPr>
          <p:cNvPr id="170" name="Oval 169">
            <a:extLst>
              <a:ext uri="{FF2B5EF4-FFF2-40B4-BE49-F238E27FC236}">
                <a16:creationId xmlns:a16="http://schemas.microsoft.com/office/drawing/2014/main" id="{14B4FC1F-E296-437F-9299-F9C98C46B387}"/>
              </a:ext>
            </a:extLst>
          </p:cNvPr>
          <p:cNvSpPr/>
          <p:nvPr/>
        </p:nvSpPr>
        <p:spPr>
          <a:xfrm>
            <a:off x="2862831" y="4196633"/>
            <a:ext cx="40753" cy="43639"/>
          </a:xfrm>
          <a:prstGeom prst="ellipse">
            <a:avLst/>
          </a:prstGeom>
          <a:solidFill>
            <a:srgbClr val="8989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170"/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08E31484-E5E9-4302-AA44-B228194FD292}"/>
              </a:ext>
            </a:extLst>
          </p:cNvPr>
          <p:cNvSpPr/>
          <p:nvPr/>
        </p:nvSpPr>
        <p:spPr>
          <a:xfrm>
            <a:off x="3041609" y="4362039"/>
            <a:ext cx="40753" cy="43639"/>
          </a:xfrm>
          <a:prstGeom prst="ellipse">
            <a:avLst/>
          </a:prstGeom>
          <a:solidFill>
            <a:srgbClr val="8989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17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D71F9C9-62A2-41D5-AC5A-414A8AB64310}"/>
              </a:ext>
            </a:extLst>
          </p:cNvPr>
          <p:cNvGrpSpPr/>
          <p:nvPr/>
        </p:nvGrpSpPr>
        <p:grpSpPr>
          <a:xfrm>
            <a:off x="2622078" y="4074009"/>
            <a:ext cx="704702" cy="738664"/>
            <a:chOff x="2685578" y="4074009"/>
            <a:chExt cx="704702" cy="738664"/>
          </a:xfrm>
        </p:grpSpPr>
        <p:grpSp>
          <p:nvGrpSpPr>
            <p:cNvPr id="168" name="Group 167">
              <a:extLst>
                <a:ext uri="{FF2B5EF4-FFF2-40B4-BE49-F238E27FC236}">
                  <a16:creationId xmlns:a16="http://schemas.microsoft.com/office/drawing/2014/main" id="{A30BDF01-3512-4173-9DB0-91A3A2DB5FC5}"/>
                </a:ext>
              </a:extLst>
            </p:cNvPr>
            <p:cNvGrpSpPr/>
            <p:nvPr/>
          </p:nvGrpSpPr>
          <p:grpSpPr>
            <a:xfrm>
              <a:off x="2685578" y="4074009"/>
              <a:ext cx="704702" cy="738664"/>
              <a:chOff x="2398798" y="5581650"/>
              <a:chExt cx="790575" cy="790576"/>
            </a:xfrm>
          </p:grpSpPr>
          <p:cxnSp>
            <p:nvCxnSpPr>
              <p:cNvPr id="182" name="Straight Arrow Connector 181">
                <a:extLst>
                  <a:ext uri="{FF2B5EF4-FFF2-40B4-BE49-F238E27FC236}">
                    <a16:creationId xmlns:a16="http://schemas.microsoft.com/office/drawing/2014/main" id="{A958BB6C-4996-409B-8BD0-7A4A5E59159D}"/>
                  </a:ext>
                </a:extLst>
              </p:cNvPr>
              <p:cNvCxnSpPr/>
              <p:nvPr/>
            </p:nvCxnSpPr>
            <p:spPr>
              <a:xfrm flipV="1">
                <a:off x="2398798" y="5581650"/>
                <a:ext cx="0" cy="790575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Arrow Connector 182">
                <a:extLst>
                  <a:ext uri="{FF2B5EF4-FFF2-40B4-BE49-F238E27FC236}">
                    <a16:creationId xmlns:a16="http://schemas.microsoft.com/office/drawing/2014/main" id="{9E5F863C-0648-47F1-A5B9-882DF033BB1F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V="1">
                <a:off x="2794086" y="5976938"/>
                <a:ext cx="0" cy="790575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C8B191F4-0B26-4176-AE3D-8E06C0C112A1}"/>
                </a:ext>
              </a:extLst>
            </p:cNvPr>
            <p:cNvSpPr/>
            <p:nvPr/>
          </p:nvSpPr>
          <p:spPr>
            <a:xfrm>
              <a:off x="3240446" y="4296389"/>
              <a:ext cx="40753" cy="43639"/>
            </a:xfrm>
            <a:prstGeom prst="ellipse">
              <a:avLst/>
            </a:prstGeom>
            <a:solidFill>
              <a:srgbClr val="8989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</p:grpSp>
      <p:sp>
        <p:nvSpPr>
          <p:cNvPr id="173" name="Oval 172">
            <a:extLst>
              <a:ext uri="{FF2B5EF4-FFF2-40B4-BE49-F238E27FC236}">
                <a16:creationId xmlns:a16="http://schemas.microsoft.com/office/drawing/2014/main" id="{08560876-5C50-4D5A-9B00-D8D5BF1DC899}"/>
              </a:ext>
            </a:extLst>
          </p:cNvPr>
          <p:cNvSpPr/>
          <p:nvPr/>
        </p:nvSpPr>
        <p:spPr>
          <a:xfrm>
            <a:off x="3061985" y="4697291"/>
            <a:ext cx="40753" cy="43639"/>
          </a:xfrm>
          <a:prstGeom prst="ellipse">
            <a:avLst/>
          </a:prstGeom>
          <a:solidFill>
            <a:srgbClr val="8989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170"/>
          </a:p>
        </p:txBody>
      </p:sp>
      <p:sp>
        <p:nvSpPr>
          <p:cNvPr id="174" name="Oval 173">
            <a:extLst>
              <a:ext uri="{FF2B5EF4-FFF2-40B4-BE49-F238E27FC236}">
                <a16:creationId xmlns:a16="http://schemas.microsoft.com/office/drawing/2014/main" id="{67D11F5A-2B3F-49B1-8A4C-82CCAD12D026}"/>
              </a:ext>
            </a:extLst>
          </p:cNvPr>
          <p:cNvSpPr/>
          <p:nvPr/>
        </p:nvSpPr>
        <p:spPr>
          <a:xfrm>
            <a:off x="3215347" y="4450386"/>
            <a:ext cx="40753" cy="43639"/>
          </a:xfrm>
          <a:prstGeom prst="ellipse">
            <a:avLst/>
          </a:prstGeom>
          <a:solidFill>
            <a:srgbClr val="8989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170"/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A73EA321-B76E-4125-8EF3-EB216F36BCEB}"/>
              </a:ext>
            </a:extLst>
          </p:cNvPr>
          <p:cNvSpPr/>
          <p:nvPr/>
        </p:nvSpPr>
        <p:spPr>
          <a:xfrm>
            <a:off x="2688236" y="4322506"/>
            <a:ext cx="40753" cy="43639"/>
          </a:xfrm>
          <a:prstGeom prst="ellipse">
            <a:avLst/>
          </a:prstGeom>
          <a:solidFill>
            <a:srgbClr val="6899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170"/>
          </a:p>
        </p:txBody>
      </p:sp>
      <p:sp>
        <p:nvSpPr>
          <p:cNvPr id="176" name="Oval 175">
            <a:extLst>
              <a:ext uri="{FF2B5EF4-FFF2-40B4-BE49-F238E27FC236}">
                <a16:creationId xmlns:a16="http://schemas.microsoft.com/office/drawing/2014/main" id="{2E933AB9-9EDA-4937-A34F-AD3C92901454}"/>
              </a:ext>
            </a:extLst>
          </p:cNvPr>
          <p:cNvSpPr/>
          <p:nvPr/>
        </p:nvSpPr>
        <p:spPr>
          <a:xfrm>
            <a:off x="2772165" y="4542255"/>
            <a:ext cx="40753" cy="43639"/>
          </a:xfrm>
          <a:prstGeom prst="ellipse">
            <a:avLst/>
          </a:prstGeom>
          <a:solidFill>
            <a:srgbClr val="6899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170"/>
          </a:p>
        </p:txBody>
      </p:sp>
      <p:sp>
        <p:nvSpPr>
          <p:cNvPr id="177" name="Oval 176">
            <a:extLst>
              <a:ext uri="{FF2B5EF4-FFF2-40B4-BE49-F238E27FC236}">
                <a16:creationId xmlns:a16="http://schemas.microsoft.com/office/drawing/2014/main" id="{873AACE6-9C59-4249-BAEB-119F885FCBFE}"/>
              </a:ext>
            </a:extLst>
          </p:cNvPr>
          <p:cNvSpPr/>
          <p:nvPr/>
        </p:nvSpPr>
        <p:spPr>
          <a:xfrm>
            <a:off x="2936188" y="4335358"/>
            <a:ext cx="40753" cy="43639"/>
          </a:xfrm>
          <a:prstGeom prst="ellipse">
            <a:avLst/>
          </a:prstGeom>
          <a:solidFill>
            <a:srgbClr val="6899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170"/>
          </a:p>
        </p:txBody>
      </p:sp>
      <p:sp>
        <p:nvSpPr>
          <p:cNvPr id="178" name="Oval 177">
            <a:extLst>
              <a:ext uri="{FF2B5EF4-FFF2-40B4-BE49-F238E27FC236}">
                <a16:creationId xmlns:a16="http://schemas.microsoft.com/office/drawing/2014/main" id="{FA09C443-807E-4633-AEEC-B4080BE1301E}"/>
              </a:ext>
            </a:extLst>
          </p:cNvPr>
          <p:cNvSpPr/>
          <p:nvPr/>
        </p:nvSpPr>
        <p:spPr>
          <a:xfrm>
            <a:off x="2684355" y="4399591"/>
            <a:ext cx="40753" cy="43639"/>
          </a:xfrm>
          <a:prstGeom prst="ellipse">
            <a:avLst/>
          </a:prstGeom>
          <a:solidFill>
            <a:srgbClr val="6899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170"/>
          </a:p>
        </p:txBody>
      </p:sp>
      <p:sp>
        <p:nvSpPr>
          <p:cNvPr id="179" name="Oval 178">
            <a:extLst>
              <a:ext uri="{FF2B5EF4-FFF2-40B4-BE49-F238E27FC236}">
                <a16:creationId xmlns:a16="http://schemas.microsoft.com/office/drawing/2014/main" id="{698106BC-4EF3-4EC8-A1D3-BD867CE1B28F}"/>
              </a:ext>
            </a:extLst>
          </p:cNvPr>
          <p:cNvSpPr/>
          <p:nvPr/>
        </p:nvSpPr>
        <p:spPr>
          <a:xfrm>
            <a:off x="2681325" y="4632538"/>
            <a:ext cx="40753" cy="43639"/>
          </a:xfrm>
          <a:prstGeom prst="ellipse">
            <a:avLst/>
          </a:prstGeom>
          <a:solidFill>
            <a:srgbClr val="6899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170"/>
          </a:p>
        </p:txBody>
      </p:sp>
      <p:sp>
        <p:nvSpPr>
          <p:cNvPr id="180" name="Oval 179">
            <a:extLst>
              <a:ext uri="{FF2B5EF4-FFF2-40B4-BE49-F238E27FC236}">
                <a16:creationId xmlns:a16="http://schemas.microsoft.com/office/drawing/2014/main" id="{A19C38C1-FC0F-4763-9EED-E55369C2A5CF}"/>
              </a:ext>
            </a:extLst>
          </p:cNvPr>
          <p:cNvSpPr/>
          <p:nvPr/>
        </p:nvSpPr>
        <p:spPr>
          <a:xfrm>
            <a:off x="2849196" y="4649326"/>
            <a:ext cx="40753" cy="43639"/>
          </a:xfrm>
          <a:prstGeom prst="ellipse">
            <a:avLst/>
          </a:prstGeom>
          <a:solidFill>
            <a:srgbClr val="6899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170"/>
          </a:p>
        </p:txBody>
      </p:sp>
      <p:cxnSp>
        <p:nvCxnSpPr>
          <p:cNvPr id="181" name="Straight Connector 180">
            <a:extLst>
              <a:ext uri="{FF2B5EF4-FFF2-40B4-BE49-F238E27FC236}">
                <a16:creationId xmlns:a16="http://schemas.microsoft.com/office/drawing/2014/main" id="{BE052F45-9FCB-4F18-9207-3707F99F4E4F}"/>
              </a:ext>
            </a:extLst>
          </p:cNvPr>
          <p:cNvCxnSpPr>
            <a:cxnSpLocks/>
          </p:cNvCxnSpPr>
          <p:nvPr/>
        </p:nvCxnSpPr>
        <p:spPr>
          <a:xfrm>
            <a:off x="2699409" y="4208545"/>
            <a:ext cx="477823" cy="414310"/>
          </a:xfrm>
          <a:prstGeom prst="line">
            <a:avLst/>
          </a:prstGeom>
          <a:ln w="38100">
            <a:solidFill>
              <a:srgbClr val="F022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TextBox 183">
            <a:extLst>
              <a:ext uri="{FF2B5EF4-FFF2-40B4-BE49-F238E27FC236}">
                <a16:creationId xmlns:a16="http://schemas.microsoft.com/office/drawing/2014/main" id="{56B72501-12EC-4DE0-83AB-7A2D2F2D5837}"/>
              </a:ext>
            </a:extLst>
          </p:cNvPr>
          <p:cNvSpPr txBox="1"/>
          <p:nvPr/>
        </p:nvSpPr>
        <p:spPr>
          <a:xfrm>
            <a:off x="212639" y="3857407"/>
            <a:ext cx="90379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Region 1</a:t>
            </a:r>
            <a:endParaRPr lang="en-AU" sz="1200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FA510723-EF6B-414C-9D7A-D5E8299F3FAB}"/>
              </a:ext>
            </a:extLst>
          </p:cNvPr>
          <p:cNvSpPr txBox="1"/>
          <p:nvPr/>
        </p:nvSpPr>
        <p:spPr>
          <a:xfrm>
            <a:off x="1114893" y="3849554"/>
            <a:ext cx="90379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Region 2</a:t>
            </a:r>
            <a:endParaRPr lang="en-AU" sz="1200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EFB99C42-246A-4E95-85C0-59B64036085E}"/>
              </a:ext>
            </a:extLst>
          </p:cNvPr>
          <p:cNvSpPr txBox="1"/>
          <p:nvPr/>
        </p:nvSpPr>
        <p:spPr>
          <a:xfrm>
            <a:off x="2542908" y="3849543"/>
            <a:ext cx="96470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Region 82</a:t>
            </a:r>
            <a:endParaRPr lang="en-AU" sz="1200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3D9C6BDF-D6AB-4C1D-8AB8-16524BB3C75A}"/>
              </a:ext>
            </a:extLst>
          </p:cNvPr>
          <p:cNvSpPr txBox="1"/>
          <p:nvPr/>
        </p:nvSpPr>
        <p:spPr>
          <a:xfrm>
            <a:off x="2057300" y="4184580"/>
            <a:ext cx="4035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…</a:t>
            </a:r>
            <a:endParaRPr lang="en-AU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00FCA594-9199-48FA-AA7F-25FBCEA5A154}"/>
              </a:ext>
            </a:extLst>
          </p:cNvPr>
          <p:cNvSpPr txBox="1"/>
          <p:nvPr/>
        </p:nvSpPr>
        <p:spPr>
          <a:xfrm>
            <a:off x="544535" y="3499431"/>
            <a:ext cx="260643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u="sng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Linear SVM by Brain Region</a:t>
            </a:r>
            <a:endParaRPr lang="en-AU" sz="1600" u="sng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6D182991-856F-4D03-9A9C-4009A4E9D9DC}"/>
              </a:ext>
            </a:extLst>
          </p:cNvPr>
          <p:cNvSpPr txBox="1"/>
          <p:nvPr/>
        </p:nvSpPr>
        <p:spPr>
          <a:xfrm>
            <a:off x="163264" y="4940758"/>
            <a:ext cx="341988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Goal: Identify which </a:t>
            </a:r>
            <a:r>
              <a:rPr lang="en-US" sz="1400" b="1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region(s)</a:t>
            </a:r>
            <a:r>
              <a:rPr lang="en-US" sz="1400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 exhibit </a:t>
            </a:r>
            <a:r>
              <a:rPr lang="en-US" sz="1400" b="1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significantly different overall neural activity </a:t>
            </a:r>
            <a:r>
              <a:rPr lang="en-US" sz="1400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in participants with vs. without schizophrenia</a:t>
            </a:r>
            <a:endParaRPr lang="en-AU" sz="1400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93B2380B-BC23-403C-A3CB-67CBBEA0C789}"/>
              </a:ext>
            </a:extLst>
          </p:cNvPr>
          <p:cNvSpPr txBox="1"/>
          <p:nvPr/>
        </p:nvSpPr>
        <p:spPr>
          <a:xfrm>
            <a:off x="1622484" y="6190654"/>
            <a:ext cx="918745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Note: to account for class imbalances, samples were weighted according to the </a:t>
            </a:r>
            <a:r>
              <a:rPr lang="en-US" sz="1400" b="1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inverse proportion of their class membership </a:t>
            </a:r>
            <a:r>
              <a:rPr lang="en-US" sz="1400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(Schizophrenia vs. Control) and </a:t>
            </a:r>
            <a:r>
              <a:rPr lang="en-US" sz="1400" b="1" dirty="0">
                <a:highlight>
                  <a:srgbClr val="FFFF00"/>
                </a:highlight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balanced accuracy </a:t>
            </a:r>
            <a:r>
              <a:rPr lang="en-US" sz="1400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was used as the performance metric. </a:t>
            </a:r>
            <a:endParaRPr lang="en-AU" sz="1400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0CA9E452-4138-489A-991A-96FDC7513376}"/>
              </a:ext>
            </a:extLst>
          </p:cNvPr>
          <p:cNvSpPr txBox="1"/>
          <p:nvPr/>
        </p:nvSpPr>
        <p:spPr>
          <a:xfrm>
            <a:off x="3877781" y="1006429"/>
            <a:ext cx="31257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Feature-wise classification</a:t>
            </a:r>
            <a:endParaRPr lang="en-AU" b="1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205" name="Rectangle 204">
            <a:extLst>
              <a:ext uri="{FF2B5EF4-FFF2-40B4-BE49-F238E27FC236}">
                <a16:creationId xmlns:a16="http://schemas.microsoft.com/office/drawing/2014/main" id="{9B6F1E14-E681-4EEE-900E-49B6724147D4}"/>
              </a:ext>
            </a:extLst>
          </p:cNvPr>
          <p:cNvSpPr/>
          <p:nvPr/>
        </p:nvSpPr>
        <p:spPr>
          <a:xfrm>
            <a:off x="4220712" y="1618321"/>
            <a:ext cx="976461" cy="976461"/>
          </a:xfrm>
          <a:prstGeom prst="rect">
            <a:avLst/>
          </a:prstGeom>
          <a:solidFill>
            <a:srgbClr val="F2F2F2"/>
          </a:solidFill>
          <a:ln w="28575">
            <a:solidFill>
              <a:srgbClr val="5C8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100"/>
          </a:p>
        </p:txBody>
      </p:sp>
      <p:sp>
        <p:nvSpPr>
          <p:cNvPr id="206" name="Rectangle 205">
            <a:extLst>
              <a:ext uri="{FF2B5EF4-FFF2-40B4-BE49-F238E27FC236}">
                <a16:creationId xmlns:a16="http://schemas.microsoft.com/office/drawing/2014/main" id="{BD60D7AB-4E66-422D-9A0A-0D5A8F9F5077}"/>
              </a:ext>
            </a:extLst>
          </p:cNvPr>
          <p:cNvSpPr/>
          <p:nvPr/>
        </p:nvSpPr>
        <p:spPr>
          <a:xfrm>
            <a:off x="4343954" y="1754881"/>
            <a:ext cx="976461" cy="976461"/>
          </a:xfrm>
          <a:prstGeom prst="rect">
            <a:avLst/>
          </a:prstGeom>
          <a:solidFill>
            <a:srgbClr val="F2F2F2"/>
          </a:solidFill>
          <a:ln w="28575">
            <a:solidFill>
              <a:srgbClr val="5C8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100"/>
          </a:p>
        </p:txBody>
      </p:sp>
      <p:sp>
        <p:nvSpPr>
          <p:cNvPr id="207" name="Rectangle 206">
            <a:extLst>
              <a:ext uri="{FF2B5EF4-FFF2-40B4-BE49-F238E27FC236}">
                <a16:creationId xmlns:a16="http://schemas.microsoft.com/office/drawing/2014/main" id="{5A5A595D-8E23-4B71-8439-891D9C1A982E}"/>
              </a:ext>
            </a:extLst>
          </p:cNvPr>
          <p:cNvSpPr/>
          <p:nvPr/>
        </p:nvSpPr>
        <p:spPr>
          <a:xfrm>
            <a:off x="4492550" y="1890059"/>
            <a:ext cx="976461" cy="976461"/>
          </a:xfrm>
          <a:prstGeom prst="rect">
            <a:avLst/>
          </a:prstGeom>
          <a:solidFill>
            <a:srgbClr val="F2F2F2"/>
          </a:solidFill>
          <a:ln w="28575">
            <a:solidFill>
              <a:srgbClr val="5C8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100"/>
          </a:p>
        </p:txBody>
      </p:sp>
      <p:graphicFrame>
        <p:nvGraphicFramePr>
          <p:cNvPr id="208" name="Table 27">
            <a:extLst>
              <a:ext uri="{FF2B5EF4-FFF2-40B4-BE49-F238E27FC236}">
                <a16:creationId xmlns:a16="http://schemas.microsoft.com/office/drawing/2014/main" id="{AE756117-8001-438C-A261-A2FD076EC6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6307476"/>
              </p:ext>
            </p:extLst>
          </p:nvPr>
        </p:nvGraphicFramePr>
        <p:xfrm>
          <a:off x="4630818" y="2043572"/>
          <a:ext cx="972590" cy="9732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518">
                  <a:extLst>
                    <a:ext uri="{9D8B030D-6E8A-4147-A177-3AD203B41FA5}">
                      <a16:colId xmlns:a16="http://schemas.microsoft.com/office/drawing/2014/main" val="1063832990"/>
                    </a:ext>
                  </a:extLst>
                </a:gridCol>
                <a:gridCol w="194518">
                  <a:extLst>
                    <a:ext uri="{9D8B030D-6E8A-4147-A177-3AD203B41FA5}">
                      <a16:colId xmlns:a16="http://schemas.microsoft.com/office/drawing/2014/main" val="2630756239"/>
                    </a:ext>
                  </a:extLst>
                </a:gridCol>
                <a:gridCol w="194518">
                  <a:extLst>
                    <a:ext uri="{9D8B030D-6E8A-4147-A177-3AD203B41FA5}">
                      <a16:colId xmlns:a16="http://schemas.microsoft.com/office/drawing/2014/main" val="717389419"/>
                    </a:ext>
                  </a:extLst>
                </a:gridCol>
                <a:gridCol w="194518">
                  <a:extLst>
                    <a:ext uri="{9D8B030D-6E8A-4147-A177-3AD203B41FA5}">
                      <a16:colId xmlns:a16="http://schemas.microsoft.com/office/drawing/2014/main" val="2955863827"/>
                    </a:ext>
                  </a:extLst>
                </a:gridCol>
                <a:gridCol w="194518">
                  <a:extLst>
                    <a:ext uri="{9D8B030D-6E8A-4147-A177-3AD203B41FA5}">
                      <a16:colId xmlns:a16="http://schemas.microsoft.com/office/drawing/2014/main" val="3780822076"/>
                    </a:ext>
                  </a:extLst>
                </a:gridCol>
              </a:tblGrid>
              <a:tr h="194654"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3276421"/>
                  </a:ext>
                </a:extLst>
              </a:tr>
              <a:tr h="194654"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2730118"/>
                  </a:ext>
                </a:extLst>
              </a:tr>
              <a:tr h="194654">
                <a:tc>
                  <a:txBody>
                    <a:bodyPr/>
                    <a:lstStyle/>
                    <a:p>
                      <a:endParaRPr lang="en-AU" sz="110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4142268"/>
                  </a:ext>
                </a:extLst>
              </a:tr>
              <a:tr h="194654"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328191"/>
                  </a:ext>
                </a:extLst>
              </a:tr>
              <a:tr h="194654"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C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4128390"/>
                  </a:ext>
                </a:extLst>
              </a:tr>
            </a:tbl>
          </a:graphicData>
        </a:graphic>
      </p:graphicFrame>
      <p:sp>
        <p:nvSpPr>
          <p:cNvPr id="209" name="Rectangle 208">
            <a:extLst>
              <a:ext uri="{FF2B5EF4-FFF2-40B4-BE49-F238E27FC236}">
                <a16:creationId xmlns:a16="http://schemas.microsoft.com/office/drawing/2014/main" id="{54ABF29F-849B-4AD9-9DEC-5FAAB8CEB9DF}"/>
              </a:ext>
            </a:extLst>
          </p:cNvPr>
          <p:cNvSpPr/>
          <p:nvPr/>
        </p:nvSpPr>
        <p:spPr>
          <a:xfrm>
            <a:off x="4623758" y="2039500"/>
            <a:ext cx="983974" cy="983974"/>
          </a:xfrm>
          <a:prstGeom prst="rect">
            <a:avLst/>
          </a:prstGeom>
          <a:noFill/>
          <a:ln w="28575">
            <a:solidFill>
              <a:srgbClr val="5C8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100"/>
          </a:p>
        </p:txBody>
      </p:sp>
      <p:sp>
        <p:nvSpPr>
          <p:cNvPr id="210" name="Right Bracket 209">
            <a:extLst>
              <a:ext uri="{FF2B5EF4-FFF2-40B4-BE49-F238E27FC236}">
                <a16:creationId xmlns:a16="http://schemas.microsoft.com/office/drawing/2014/main" id="{911DF417-BD84-49FB-8505-9319433552B7}"/>
              </a:ext>
            </a:extLst>
          </p:cNvPr>
          <p:cNvSpPr/>
          <p:nvPr/>
        </p:nvSpPr>
        <p:spPr>
          <a:xfrm rot="19021902">
            <a:off x="5436160" y="1507155"/>
            <a:ext cx="45719" cy="553269"/>
          </a:xfrm>
          <a:prstGeom prst="rightBracket">
            <a:avLst>
              <a:gd name="adj" fmla="val 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 sz="1100"/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1D229C45-B753-4188-BB18-4D7B4F6D081F}"/>
              </a:ext>
            </a:extLst>
          </p:cNvPr>
          <p:cNvSpPr txBox="1"/>
          <p:nvPr/>
        </p:nvSpPr>
        <p:spPr>
          <a:xfrm>
            <a:off x="5513578" y="1393100"/>
            <a:ext cx="128874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Univariate TS features 1-22</a:t>
            </a:r>
            <a:endParaRPr lang="en-AU" sz="1400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cxnSp>
        <p:nvCxnSpPr>
          <p:cNvPr id="212" name="Straight Arrow Connector 211">
            <a:extLst>
              <a:ext uri="{FF2B5EF4-FFF2-40B4-BE49-F238E27FC236}">
                <a16:creationId xmlns:a16="http://schemas.microsoft.com/office/drawing/2014/main" id="{3FC3E1A9-5212-449B-AAF0-69B9E52B8806}"/>
              </a:ext>
            </a:extLst>
          </p:cNvPr>
          <p:cNvCxnSpPr>
            <a:cxnSpLocks/>
          </p:cNvCxnSpPr>
          <p:nvPr/>
        </p:nvCxnSpPr>
        <p:spPr>
          <a:xfrm>
            <a:off x="4560968" y="3126829"/>
            <a:ext cx="102339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Arrow Connector 212">
            <a:extLst>
              <a:ext uri="{FF2B5EF4-FFF2-40B4-BE49-F238E27FC236}">
                <a16:creationId xmlns:a16="http://schemas.microsoft.com/office/drawing/2014/main" id="{53BBA89F-D93C-4FA7-81E2-36356D4B2B52}"/>
              </a:ext>
            </a:extLst>
          </p:cNvPr>
          <p:cNvCxnSpPr>
            <a:cxnSpLocks/>
          </p:cNvCxnSpPr>
          <p:nvPr/>
        </p:nvCxnSpPr>
        <p:spPr>
          <a:xfrm>
            <a:off x="5727369" y="2032570"/>
            <a:ext cx="0" cy="99090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" name="TextBox 214">
            <a:extLst>
              <a:ext uri="{FF2B5EF4-FFF2-40B4-BE49-F238E27FC236}">
                <a16:creationId xmlns:a16="http://schemas.microsoft.com/office/drawing/2014/main" id="{BF890CA9-60C7-4D91-B709-E11DFE04492D}"/>
              </a:ext>
            </a:extLst>
          </p:cNvPr>
          <p:cNvSpPr txBox="1"/>
          <p:nvPr/>
        </p:nvSpPr>
        <p:spPr>
          <a:xfrm>
            <a:off x="4300929" y="3143968"/>
            <a:ext cx="162021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Brain regions (82)</a:t>
            </a:r>
            <a:endParaRPr lang="en-AU" sz="1400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9ECDD54-A9CA-44E6-A96B-8FB0E61167C4}"/>
              </a:ext>
            </a:extLst>
          </p:cNvPr>
          <p:cNvGrpSpPr/>
          <p:nvPr/>
        </p:nvGrpSpPr>
        <p:grpSpPr>
          <a:xfrm>
            <a:off x="3717918" y="3491246"/>
            <a:ext cx="3461860" cy="1313242"/>
            <a:chOff x="579862" y="3711791"/>
            <a:chExt cx="3461860" cy="1313242"/>
          </a:xfrm>
        </p:grpSpPr>
        <p:grpSp>
          <p:nvGrpSpPr>
            <p:cNvPr id="269" name="Group 268">
              <a:extLst>
                <a:ext uri="{FF2B5EF4-FFF2-40B4-BE49-F238E27FC236}">
                  <a16:creationId xmlns:a16="http://schemas.microsoft.com/office/drawing/2014/main" id="{EBF99260-49B9-4E58-A1F2-E8E0A8D3F119}"/>
                </a:ext>
              </a:extLst>
            </p:cNvPr>
            <p:cNvGrpSpPr/>
            <p:nvPr/>
          </p:nvGrpSpPr>
          <p:grpSpPr>
            <a:xfrm>
              <a:off x="751425" y="4286369"/>
              <a:ext cx="704702" cy="738664"/>
              <a:chOff x="26963080" y="6779941"/>
              <a:chExt cx="1858181" cy="1947733"/>
            </a:xfrm>
          </p:grpSpPr>
          <p:grpSp>
            <p:nvGrpSpPr>
              <p:cNvPr id="270" name="Group 269">
                <a:extLst>
                  <a:ext uri="{FF2B5EF4-FFF2-40B4-BE49-F238E27FC236}">
                    <a16:creationId xmlns:a16="http://schemas.microsoft.com/office/drawing/2014/main" id="{87117D13-C50F-45AC-BED0-3560A542CAB2}"/>
                  </a:ext>
                </a:extLst>
              </p:cNvPr>
              <p:cNvGrpSpPr/>
              <p:nvPr/>
            </p:nvGrpSpPr>
            <p:grpSpPr>
              <a:xfrm>
                <a:off x="26963080" y="6779941"/>
                <a:ext cx="1858181" cy="1947733"/>
                <a:chOff x="2398798" y="5581650"/>
                <a:chExt cx="790575" cy="790576"/>
              </a:xfrm>
            </p:grpSpPr>
            <p:cxnSp>
              <p:nvCxnSpPr>
                <p:cNvPr id="284" name="Straight Arrow Connector 283">
                  <a:extLst>
                    <a:ext uri="{FF2B5EF4-FFF2-40B4-BE49-F238E27FC236}">
                      <a16:creationId xmlns:a16="http://schemas.microsoft.com/office/drawing/2014/main" id="{A6D06252-B876-4A3D-91A9-ECBA91F84966}"/>
                    </a:ext>
                  </a:extLst>
                </p:cNvPr>
                <p:cNvCxnSpPr/>
                <p:nvPr/>
              </p:nvCxnSpPr>
              <p:spPr>
                <a:xfrm flipV="1">
                  <a:off x="2398798" y="5581650"/>
                  <a:ext cx="0" cy="790575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5" name="Straight Arrow Connector 284">
                  <a:extLst>
                    <a:ext uri="{FF2B5EF4-FFF2-40B4-BE49-F238E27FC236}">
                      <a16:creationId xmlns:a16="http://schemas.microsoft.com/office/drawing/2014/main" id="{574E05E1-D8A3-4907-9DE7-7ACBE1B7048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 flipV="1">
                  <a:off x="2794086" y="5976938"/>
                  <a:ext cx="0" cy="790575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71" name="Oval 270">
                <a:extLst>
                  <a:ext uri="{FF2B5EF4-FFF2-40B4-BE49-F238E27FC236}">
                    <a16:creationId xmlns:a16="http://schemas.microsoft.com/office/drawing/2014/main" id="{9488A445-BD1B-4B8F-8FAC-6A60AAB7984C}"/>
                  </a:ext>
                </a:extLst>
              </p:cNvPr>
              <p:cNvSpPr/>
              <p:nvPr/>
            </p:nvSpPr>
            <p:spPr>
              <a:xfrm>
                <a:off x="27059534" y="7431389"/>
                <a:ext cx="107459" cy="115070"/>
              </a:xfrm>
              <a:prstGeom prst="ellipse">
                <a:avLst/>
              </a:prstGeom>
              <a:solidFill>
                <a:srgbClr val="89898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170"/>
              </a:p>
            </p:txBody>
          </p:sp>
          <p:sp>
            <p:nvSpPr>
              <p:cNvPr id="272" name="Oval 271">
                <a:extLst>
                  <a:ext uri="{FF2B5EF4-FFF2-40B4-BE49-F238E27FC236}">
                    <a16:creationId xmlns:a16="http://schemas.microsoft.com/office/drawing/2014/main" id="{407CA3AE-A4AB-435D-94C4-F5AC1FA417C8}"/>
                  </a:ext>
                </a:extLst>
              </p:cNvPr>
              <p:cNvSpPr/>
              <p:nvPr/>
            </p:nvSpPr>
            <p:spPr>
              <a:xfrm>
                <a:off x="27414273" y="7719918"/>
                <a:ext cx="107459" cy="115070"/>
              </a:xfrm>
              <a:prstGeom prst="ellipse">
                <a:avLst/>
              </a:prstGeom>
              <a:solidFill>
                <a:srgbClr val="89898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170"/>
              </a:p>
            </p:txBody>
          </p:sp>
          <p:sp>
            <p:nvSpPr>
              <p:cNvPr id="273" name="Oval 272">
                <a:extLst>
                  <a:ext uri="{FF2B5EF4-FFF2-40B4-BE49-F238E27FC236}">
                    <a16:creationId xmlns:a16="http://schemas.microsoft.com/office/drawing/2014/main" id="{70670C2E-DBEF-42B5-BECD-B595161DA3E0}"/>
                  </a:ext>
                </a:extLst>
              </p:cNvPr>
              <p:cNvSpPr/>
              <p:nvPr/>
            </p:nvSpPr>
            <p:spPr>
              <a:xfrm>
                <a:off x="27141446" y="7955836"/>
                <a:ext cx="107459" cy="115070"/>
              </a:xfrm>
              <a:prstGeom prst="ellipse">
                <a:avLst/>
              </a:prstGeom>
              <a:solidFill>
                <a:srgbClr val="89898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170"/>
              </a:p>
            </p:txBody>
          </p:sp>
          <p:sp>
            <p:nvSpPr>
              <p:cNvPr id="274" name="Oval 273">
                <a:extLst>
                  <a:ext uri="{FF2B5EF4-FFF2-40B4-BE49-F238E27FC236}">
                    <a16:creationId xmlns:a16="http://schemas.microsoft.com/office/drawing/2014/main" id="{2D4E6FDF-7389-4E51-994B-CE357B37BEE3}"/>
                  </a:ext>
                </a:extLst>
              </p:cNvPr>
              <p:cNvSpPr/>
              <p:nvPr/>
            </p:nvSpPr>
            <p:spPr>
              <a:xfrm>
                <a:off x="27521732" y="8122956"/>
                <a:ext cx="107459" cy="115070"/>
              </a:xfrm>
              <a:prstGeom prst="ellipse">
                <a:avLst/>
              </a:prstGeom>
              <a:solidFill>
                <a:srgbClr val="89898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170"/>
              </a:p>
            </p:txBody>
          </p:sp>
          <p:sp>
            <p:nvSpPr>
              <p:cNvPr id="275" name="Oval 274">
                <a:extLst>
                  <a:ext uri="{FF2B5EF4-FFF2-40B4-BE49-F238E27FC236}">
                    <a16:creationId xmlns:a16="http://schemas.microsoft.com/office/drawing/2014/main" id="{3135A571-AEFB-48E2-80AD-FB0D261BDC8A}"/>
                  </a:ext>
                </a:extLst>
              </p:cNvPr>
              <p:cNvSpPr/>
              <p:nvPr/>
            </p:nvSpPr>
            <p:spPr>
              <a:xfrm>
                <a:off x="27232355" y="8454861"/>
                <a:ext cx="107459" cy="115070"/>
              </a:xfrm>
              <a:prstGeom prst="ellipse">
                <a:avLst/>
              </a:prstGeom>
              <a:solidFill>
                <a:srgbClr val="89898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170"/>
              </a:p>
            </p:txBody>
          </p:sp>
          <p:sp>
            <p:nvSpPr>
              <p:cNvPr id="276" name="Oval 275">
                <a:extLst>
                  <a:ext uri="{FF2B5EF4-FFF2-40B4-BE49-F238E27FC236}">
                    <a16:creationId xmlns:a16="http://schemas.microsoft.com/office/drawing/2014/main" id="{88BB4263-BFF4-4332-B028-4CD3803EEAB5}"/>
                  </a:ext>
                </a:extLst>
              </p:cNvPr>
              <p:cNvSpPr/>
              <p:nvPr/>
            </p:nvSpPr>
            <p:spPr>
              <a:xfrm>
                <a:off x="27892172" y="8310244"/>
                <a:ext cx="107459" cy="115070"/>
              </a:xfrm>
              <a:prstGeom prst="ellipse">
                <a:avLst/>
              </a:prstGeom>
              <a:solidFill>
                <a:srgbClr val="89898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170"/>
              </a:p>
            </p:txBody>
          </p:sp>
          <p:sp>
            <p:nvSpPr>
              <p:cNvPr id="277" name="Oval 276">
                <a:extLst>
                  <a:ext uri="{FF2B5EF4-FFF2-40B4-BE49-F238E27FC236}">
                    <a16:creationId xmlns:a16="http://schemas.microsoft.com/office/drawing/2014/main" id="{1551372B-715C-483C-8058-F85BF0B41BC5}"/>
                  </a:ext>
                </a:extLst>
              </p:cNvPr>
              <p:cNvSpPr/>
              <p:nvPr/>
            </p:nvSpPr>
            <p:spPr>
              <a:xfrm>
                <a:off x="27195174" y="7196957"/>
                <a:ext cx="107459" cy="115070"/>
              </a:xfrm>
              <a:prstGeom prst="ellipse">
                <a:avLst/>
              </a:prstGeom>
              <a:solidFill>
                <a:srgbClr val="68994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170"/>
              </a:p>
            </p:txBody>
          </p:sp>
          <p:sp>
            <p:nvSpPr>
              <p:cNvPr id="278" name="Oval 277">
                <a:extLst>
                  <a:ext uri="{FF2B5EF4-FFF2-40B4-BE49-F238E27FC236}">
                    <a16:creationId xmlns:a16="http://schemas.microsoft.com/office/drawing/2014/main" id="{A19D4AC7-837A-4440-960C-A2CA5A7463EE}"/>
                  </a:ext>
                </a:extLst>
              </p:cNvPr>
              <p:cNvSpPr/>
              <p:nvPr/>
            </p:nvSpPr>
            <p:spPr>
              <a:xfrm>
                <a:off x="27575460" y="7071498"/>
                <a:ext cx="107459" cy="115070"/>
              </a:xfrm>
              <a:prstGeom prst="ellipse">
                <a:avLst/>
              </a:prstGeom>
              <a:solidFill>
                <a:srgbClr val="68994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170"/>
              </a:p>
            </p:txBody>
          </p:sp>
          <p:sp>
            <p:nvSpPr>
              <p:cNvPr id="279" name="Oval 278">
                <a:extLst>
                  <a:ext uri="{FF2B5EF4-FFF2-40B4-BE49-F238E27FC236}">
                    <a16:creationId xmlns:a16="http://schemas.microsoft.com/office/drawing/2014/main" id="{510615FC-1284-4CB5-8407-7823CAC337B6}"/>
                  </a:ext>
                </a:extLst>
              </p:cNvPr>
              <p:cNvSpPr/>
              <p:nvPr/>
            </p:nvSpPr>
            <p:spPr>
              <a:xfrm>
                <a:off x="28048148" y="7820781"/>
                <a:ext cx="107459" cy="115070"/>
              </a:xfrm>
              <a:prstGeom prst="ellipse">
                <a:avLst/>
              </a:prstGeom>
              <a:solidFill>
                <a:srgbClr val="68994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170"/>
              </a:p>
            </p:txBody>
          </p:sp>
          <p:sp>
            <p:nvSpPr>
              <p:cNvPr id="280" name="Oval 279">
                <a:extLst>
                  <a:ext uri="{FF2B5EF4-FFF2-40B4-BE49-F238E27FC236}">
                    <a16:creationId xmlns:a16="http://schemas.microsoft.com/office/drawing/2014/main" id="{9C8BDF04-9C32-4E68-A7D7-3770EA413A75}"/>
                  </a:ext>
                </a:extLst>
              </p:cNvPr>
              <p:cNvSpPr/>
              <p:nvPr/>
            </p:nvSpPr>
            <p:spPr>
              <a:xfrm>
                <a:off x="27844726" y="7424623"/>
                <a:ext cx="107459" cy="115070"/>
              </a:xfrm>
              <a:prstGeom prst="ellipse">
                <a:avLst/>
              </a:prstGeom>
              <a:solidFill>
                <a:srgbClr val="68994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170"/>
              </a:p>
            </p:txBody>
          </p:sp>
          <p:sp>
            <p:nvSpPr>
              <p:cNvPr id="281" name="Oval 280">
                <a:extLst>
                  <a:ext uri="{FF2B5EF4-FFF2-40B4-BE49-F238E27FC236}">
                    <a16:creationId xmlns:a16="http://schemas.microsoft.com/office/drawing/2014/main" id="{B814B3EE-9880-4BC9-A768-DB9FD9369628}"/>
                  </a:ext>
                </a:extLst>
              </p:cNvPr>
              <p:cNvSpPr/>
              <p:nvPr/>
            </p:nvSpPr>
            <p:spPr>
              <a:xfrm>
                <a:off x="28552616" y="8280743"/>
                <a:ext cx="107459" cy="115070"/>
              </a:xfrm>
              <a:prstGeom prst="ellipse">
                <a:avLst/>
              </a:prstGeom>
              <a:solidFill>
                <a:srgbClr val="68994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170"/>
              </a:p>
            </p:txBody>
          </p:sp>
          <p:sp>
            <p:nvSpPr>
              <p:cNvPr id="282" name="Oval 281">
                <a:extLst>
                  <a:ext uri="{FF2B5EF4-FFF2-40B4-BE49-F238E27FC236}">
                    <a16:creationId xmlns:a16="http://schemas.microsoft.com/office/drawing/2014/main" id="{5589C303-965D-4637-B9F9-9464486B314D}"/>
                  </a:ext>
                </a:extLst>
              </p:cNvPr>
              <p:cNvSpPr/>
              <p:nvPr/>
            </p:nvSpPr>
            <p:spPr>
              <a:xfrm>
                <a:off x="28498888" y="7777454"/>
                <a:ext cx="107459" cy="115070"/>
              </a:xfrm>
              <a:prstGeom prst="ellipse">
                <a:avLst/>
              </a:prstGeom>
              <a:solidFill>
                <a:srgbClr val="68994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170"/>
              </a:p>
            </p:txBody>
          </p:sp>
          <p:cxnSp>
            <p:nvCxnSpPr>
              <p:cNvPr id="283" name="Straight Connector 282">
                <a:extLst>
                  <a:ext uri="{FF2B5EF4-FFF2-40B4-BE49-F238E27FC236}">
                    <a16:creationId xmlns:a16="http://schemas.microsoft.com/office/drawing/2014/main" id="{26713722-1604-41C7-996E-37E0E6D043E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113262" y="7303347"/>
                <a:ext cx="1259939" cy="1092465"/>
              </a:xfrm>
              <a:prstGeom prst="line">
                <a:avLst/>
              </a:prstGeom>
              <a:ln w="38100">
                <a:solidFill>
                  <a:srgbClr val="5C86C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6" name="Group 285">
              <a:extLst>
                <a:ext uri="{FF2B5EF4-FFF2-40B4-BE49-F238E27FC236}">
                  <a16:creationId xmlns:a16="http://schemas.microsoft.com/office/drawing/2014/main" id="{E0675AF5-3A58-44AC-A0B4-D011535D9F58}"/>
                </a:ext>
              </a:extLst>
            </p:cNvPr>
            <p:cNvGrpSpPr/>
            <p:nvPr/>
          </p:nvGrpSpPr>
          <p:grpSpPr>
            <a:xfrm>
              <a:off x="1615439" y="4286369"/>
              <a:ext cx="704702" cy="738664"/>
              <a:chOff x="2398798" y="5581650"/>
              <a:chExt cx="790575" cy="790576"/>
            </a:xfrm>
          </p:grpSpPr>
          <p:cxnSp>
            <p:nvCxnSpPr>
              <p:cNvPr id="287" name="Straight Arrow Connector 286">
                <a:extLst>
                  <a:ext uri="{FF2B5EF4-FFF2-40B4-BE49-F238E27FC236}">
                    <a16:creationId xmlns:a16="http://schemas.microsoft.com/office/drawing/2014/main" id="{30210D64-04D0-468F-AF2A-3BA34CF7BD3B}"/>
                  </a:ext>
                </a:extLst>
              </p:cNvPr>
              <p:cNvCxnSpPr/>
              <p:nvPr/>
            </p:nvCxnSpPr>
            <p:spPr>
              <a:xfrm flipV="1">
                <a:off x="2398798" y="5581650"/>
                <a:ext cx="0" cy="790575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Straight Arrow Connector 287">
                <a:extLst>
                  <a:ext uri="{FF2B5EF4-FFF2-40B4-BE49-F238E27FC236}">
                    <a16:creationId xmlns:a16="http://schemas.microsoft.com/office/drawing/2014/main" id="{FAD8F287-AA01-4AF9-AB4B-C733FD8DF422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V="1">
                <a:off x="2794086" y="5976938"/>
                <a:ext cx="0" cy="790575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9" name="Oval 288">
              <a:extLst>
                <a:ext uri="{FF2B5EF4-FFF2-40B4-BE49-F238E27FC236}">
                  <a16:creationId xmlns:a16="http://schemas.microsoft.com/office/drawing/2014/main" id="{04C4F158-2C3A-4D24-A6C4-DA21457F52BF}"/>
                </a:ext>
              </a:extLst>
            </p:cNvPr>
            <p:cNvSpPr/>
            <p:nvPr/>
          </p:nvSpPr>
          <p:spPr>
            <a:xfrm>
              <a:off x="1977531" y="4388708"/>
              <a:ext cx="40753" cy="43639"/>
            </a:xfrm>
            <a:prstGeom prst="ellipse">
              <a:avLst/>
            </a:prstGeom>
            <a:solidFill>
              <a:srgbClr val="8989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290" name="Oval 289">
              <a:extLst>
                <a:ext uri="{FF2B5EF4-FFF2-40B4-BE49-F238E27FC236}">
                  <a16:creationId xmlns:a16="http://schemas.microsoft.com/office/drawing/2014/main" id="{FA153C3A-C20C-4025-A9CE-E048124FA668}"/>
                </a:ext>
              </a:extLst>
            </p:cNvPr>
            <p:cNvSpPr/>
            <p:nvPr/>
          </p:nvSpPr>
          <p:spPr>
            <a:xfrm>
              <a:off x="1786749" y="4481365"/>
              <a:ext cx="40753" cy="43639"/>
            </a:xfrm>
            <a:prstGeom prst="ellipse">
              <a:avLst/>
            </a:prstGeom>
            <a:solidFill>
              <a:srgbClr val="8989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291" name="Oval 290">
              <a:extLst>
                <a:ext uri="{FF2B5EF4-FFF2-40B4-BE49-F238E27FC236}">
                  <a16:creationId xmlns:a16="http://schemas.microsoft.com/office/drawing/2014/main" id="{E2561D08-7170-4BD4-ADCB-C93B6174D71D}"/>
                </a:ext>
              </a:extLst>
            </p:cNvPr>
            <p:cNvSpPr/>
            <p:nvPr/>
          </p:nvSpPr>
          <p:spPr>
            <a:xfrm>
              <a:off x="1683083" y="4732319"/>
              <a:ext cx="40753" cy="43639"/>
            </a:xfrm>
            <a:prstGeom prst="ellipse">
              <a:avLst/>
            </a:prstGeom>
            <a:solidFill>
              <a:srgbClr val="8989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292" name="Oval 291">
              <a:extLst>
                <a:ext uri="{FF2B5EF4-FFF2-40B4-BE49-F238E27FC236}">
                  <a16:creationId xmlns:a16="http://schemas.microsoft.com/office/drawing/2014/main" id="{ECEC0B4A-CC2C-4C35-B061-1967CF007859}"/>
                </a:ext>
              </a:extLst>
            </p:cNvPr>
            <p:cNvSpPr/>
            <p:nvPr/>
          </p:nvSpPr>
          <p:spPr>
            <a:xfrm>
              <a:off x="1807449" y="4732319"/>
              <a:ext cx="40753" cy="43639"/>
            </a:xfrm>
            <a:prstGeom prst="ellipse">
              <a:avLst/>
            </a:prstGeom>
            <a:solidFill>
              <a:srgbClr val="8989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293" name="Oval 292">
              <a:extLst>
                <a:ext uri="{FF2B5EF4-FFF2-40B4-BE49-F238E27FC236}">
                  <a16:creationId xmlns:a16="http://schemas.microsoft.com/office/drawing/2014/main" id="{4DBBAFCF-BDF0-4CB0-ABC3-B731BE6804F1}"/>
                </a:ext>
              </a:extLst>
            </p:cNvPr>
            <p:cNvSpPr/>
            <p:nvPr/>
          </p:nvSpPr>
          <p:spPr>
            <a:xfrm>
              <a:off x="1753085" y="4931471"/>
              <a:ext cx="40753" cy="43639"/>
            </a:xfrm>
            <a:prstGeom prst="ellipse">
              <a:avLst/>
            </a:prstGeom>
            <a:solidFill>
              <a:srgbClr val="8989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294" name="Oval 293">
              <a:extLst>
                <a:ext uri="{FF2B5EF4-FFF2-40B4-BE49-F238E27FC236}">
                  <a16:creationId xmlns:a16="http://schemas.microsoft.com/office/drawing/2014/main" id="{1D73041D-B23B-47EF-B2C0-72AA645C47E7}"/>
                </a:ext>
              </a:extLst>
            </p:cNvPr>
            <p:cNvSpPr/>
            <p:nvPr/>
          </p:nvSpPr>
          <p:spPr>
            <a:xfrm>
              <a:off x="2067606" y="4483774"/>
              <a:ext cx="40753" cy="43639"/>
            </a:xfrm>
            <a:prstGeom prst="ellipse">
              <a:avLst/>
            </a:prstGeom>
            <a:solidFill>
              <a:srgbClr val="8989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295" name="Oval 294">
              <a:extLst>
                <a:ext uri="{FF2B5EF4-FFF2-40B4-BE49-F238E27FC236}">
                  <a16:creationId xmlns:a16="http://schemas.microsoft.com/office/drawing/2014/main" id="{60FF01A9-3BCD-499A-B692-1E793865B82E}"/>
                </a:ext>
              </a:extLst>
            </p:cNvPr>
            <p:cNvSpPr/>
            <p:nvPr/>
          </p:nvSpPr>
          <p:spPr>
            <a:xfrm>
              <a:off x="1966684" y="4909779"/>
              <a:ext cx="40753" cy="43639"/>
            </a:xfrm>
            <a:prstGeom prst="ellipse">
              <a:avLst/>
            </a:prstGeom>
            <a:solidFill>
              <a:srgbClr val="6899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296" name="Oval 295">
              <a:extLst>
                <a:ext uri="{FF2B5EF4-FFF2-40B4-BE49-F238E27FC236}">
                  <a16:creationId xmlns:a16="http://schemas.microsoft.com/office/drawing/2014/main" id="{B3FA1F56-3647-4DE1-A4D7-222A26D74291}"/>
                </a:ext>
              </a:extLst>
            </p:cNvPr>
            <p:cNvSpPr/>
            <p:nvPr/>
          </p:nvSpPr>
          <p:spPr>
            <a:xfrm>
              <a:off x="2078873" y="4887960"/>
              <a:ext cx="40753" cy="43639"/>
            </a:xfrm>
            <a:prstGeom prst="ellipse">
              <a:avLst/>
            </a:prstGeom>
            <a:solidFill>
              <a:srgbClr val="6899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297" name="Oval 296">
              <a:extLst>
                <a:ext uri="{FF2B5EF4-FFF2-40B4-BE49-F238E27FC236}">
                  <a16:creationId xmlns:a16="http://schemas.microsoft.com/office/drawing/2014/main" id="{4C67170D-DC0A-410C-8A1B-53615B5BEBFA}"/>
                </a:ext>
              </a:extLst>
            </p:cNvPr>
            <p:cNvSpPr/>
            <p:nvPr/>
          </p:nvSpPr>
          <p:spPr>
            <a:xfrm>
              <a:off x="2047229" y="4781393"/>
              <a:ext cx="40753" cy="43639"/>
            </a:xfrm>
            <a:prstGeom prst="ellipse">
              <a:avLst/>
            </a:prstGeom>
            <a:solidFill>
              <a:srgbClr val="6899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298" name="Oval 297">
              <a:extLst>
                <a:ext uri="{FF2B5EF4-FFF2-40B4-BE49-F238E27FC236}">
                  <a16:creationId xmlns:a16="http://schemas.microsoft.com/office/drawing/2014/main" id="{063942BF-A10E-4804-98E8-644CA68D05E3}"/>
                </a:ext>
              </a:extLst>
            </p:cNvPr>
            <p:cNvSpPr/>
            <p:nvPr/>
          </p:nvSpPr>
          <p:spPr>
            <a:xfrm>
              <a:off x="1903923" y="4565490"/>
              <a:ext cx="40753" cy="43639"/>
            </a:xfrm>
            <a:prstGeom prst="ellipse">
              <a:avLst/>
            </a:prstGeom>
            <a:solidFill>
              <a:srgbClr val="6899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299" name="Oval 298">
              <a:extLst>
                <a:ext uri="{FF2B5EF4-FFF2-40B4-BE49-F238E27FC236}">
                  <a16:creationId xmlns:a16="http://schemas.microsoft.com/office/drawing/2014/main" id="{AC16F6C2-4AD9-49AB-9BC0-76D43A00D6BF}"/>
                </a:ext>
              </a:extLst>
            </p:cNvPr>
            <p:cNvSpPr/>
            <p:nvPr/>
          </p:nvSpPr>
          <p:spPr>
            <a:xfrm>
              <a:off x="2218259" y="4855538"/>
              <a:ext cx="40753" cy="43639"/>
            </a:xfrm>
            <a:prstGeom prst="ellipse">
              <a:avLst/>
            </a:prstGeom>
            <a:solidFill>
              <a:srgbClr val="6899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300" name="Oval 299">
              <a:extLst>
                <a:ext uri="{FF2B5EF4-FFF2-40B4-BE49-F238E27FC236}">
                  <a16:creationId xmlns:a16="http://schemas.microsoft.com/office/drawing/2014/main" id="{4E52E33A-967D-490F-A3D1-6A43E09B945E}"/>
                </a:ext>
              </a:extLst>
            </p:cNvPr>
            <p:cNvSpPr/>
            <p:nvPr/>
          </p:nvSpPr>
          <p:spPr>
            <a:xfrm>
              <a:off x="2197883" y="4664669"/>
              <a:ext cx="40753" cy="43639"/>
            </a:xfrm>
            <a:prstGeom prst="ellipse">
              <a:avLst/>
            </a:prstGeom>
            <a:solidFill>
              <a:srgbClr val="6899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cxnSp>
          <p:nvCxnSpPr>
            <p:cNvPr id="301" name="Straight Connector 300">
              <a:extLst>
                <a:ext uri="{FF2B5EF4-FFF2-40B4-BE49-F238E27FC236}">
                  <a16:creationId xmlns:a16="http://schemas.microsoft.com/office/drawing/2014/main" id="{A1BED212-EE27-44CA-8533-151EB2F1183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67204" y="4511310"/>
              <a:ext cx="611281" cy="439711"/>
            </a:xfrm>
            <a:prstGeom prst="line">
              <a:avLst/>
            </a:prstGeom>
            <a:ln w="38100">
              <a:solidFill>
                <a:srgbClr val="5C86C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02" name="Group 301">
              <a:extLst>
                <a:ext uri="{FF2B5EF4-FFF2-40B4-BE49-F238E27FC236}">
                  <a16:creationId xmlns:a16="http://schemas.microsoft.com/office/drawing/2014/main" id="{61B12ACD-A5FF-4BE9-A66F-D248F16DF07E}"/>
                </a:ext>
              </a:extLst>
            </p:cNvPr>
            <p:cNvGrpSpPr/>
            <p:nvPr/>
          </p:nvGrpSpPr>
          <p:grpSpPr>
            <a:xfrm>
              <a:off x="3027356" y="4286369"/>
              <a:ext cx="704702" cy="738664"/>
              <a:chOff x="2398798" y="5581650"/>
              <a:chExt cx="790575" cy="790576"/>
            </a:xfrm>
          </p:grpSpPr>
          <p:cxnSp>
            <p:nvCxnSpPr>
              <p:cNvPr id="303" name="Straight Arrow Connector 302">
                <a:extLst>
                  <a:ext uri="{FF2B5EF4-FFF2-40B4-BE49-F238E27FC236}">
                    <a16:creationId xmlns:a16="http://schemas.microsoft.com/office/drawing/2014/main" id="{E96FAFB7-DBA1-41E6-8BC0-177279756E44}"/>
                  </a:ext>
                </a:extLst>
              </p:cNvPr>
              <p:cNvCxnSpPr/>
              <p:nvPr/>
            </p:nvCxnSpPr>
            <p:spPr>
              <a:xfrm flipV="1">
                <a:off x="2398798" y="5581650"/>
                <a:ext cx="0" cy="790575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4" name="Straight Arrow Connector 303">
                <a:extLst>
                  <a:ext uri="{FF2B5EF4-FFF2-40B4-BE49-F238E27FC236}">
                    <a16:creationId xmlns:a16="http://schemas.microsoft.com/office/drawing/2014/main" id="{6DFA2C76-4493-4533-8C74-DFB73F6E11E6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V="1">
                <a:off x="2794086" y="5976938"/>
                <a:ext cx="0" cy="790575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05" name="Oval 304">
              <a:extLst>
                <a:ext uri="{FF2B5EF4-FFF2-40B4-BE49-F238E27FC236}">
                  <a16:creationId xmlns:a16="http://schemas.microsoft.com/office/drawing/2014/main" id="{0DCD1B65-17F8-4CBF-9931-46DB1060002F}"/>
                </a:ext>
              </a:extLst>
            </p:cNvPr>
            <p:cNvSpPr/>
            <p:nvPr/>
          </p:nvSpPr>
          <p:spPr>
            <a:xfrm>
              <a:off x="3446888" y="4457335"/>
              <a:ext cx="40753" cy="43639"/>
            </a:xfrm>
            <a:prstGeom prst="ellipse">
              <a:avLst/>
            </a:prstGeom>
            <a:solidFill>
              <a:srgbClr val="8989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306" name="Oval 305">
              <a:extLst>
                <a:ext uri="{FF2B5EF4-FFF2-40B4-BE49-F238E27FC236}">
                  <a16:creationId xmlns:a16="http://schemas.microsoft.com/office/drawing/2014/main" id="{2F8B5BD6-5CCA-40CA-8C1D-6766EFB48FFC}"/>
                </a:ext>
              </a:extLst>
            </p:cNvPr>
            <p:cNvSpPr/>
            <p:nvPr/>
          </p:nvSpPr>
          <p:spPr>
            <a:xfrm>
              <a:off x="3268109" y="4408993"/>
              <a:ext cx="40753" cy="43639"/>
            </a:xfrm>
            <a:prstGeom prst="ellipse">
              <a:avLst/>
            </a:prstGeom>
            <a:solidFill>
              <a:srgbClr val="8989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307" name="Oval 306">
              <a:extLst>
                <a:ext uri="{FF2B5EF4-FFF2-40B4-BE49-F238E27FC236}">
                  <a16:creationId xmlns:a16="http://schemas.microsoft.com/office/drawing/2014/main" id="{6B5E9937-EB96-4229-9FC4-E1DE3A4D8838}"/>
                </a:ext>
              </a:extLst>
            </p:cNvPr>
            <p:cNvSpPr/>
            <p:nvPr/>
          </p:nvSpPr>
          <p:spPr>
            <a:xfrm>
              <a:off x="3446887" y="4574399"/>
              <a:ext cx="40753" cy="43639"/>
            </a:xfrm>
            <a:prstGeom prst="ellipse">
              <a:avLst/>
            </a:prstGeom>
            <a:solidFill>
              <a:srgbClr val="8989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308" name="Oval 307">
              <a:extLst>
                <a:ext uri="{FF2B5EF4-FFF2-40B4-BE49-F238E27FC236}">
                  <a16:creationId xmlns:a16="http://schemas.microsoft.com/office/drawing/2014/main" id="{D8BDAF8F-515D-4454-A528-E68D2DD26737}"/>
                </a:ext>
              </a:extLst>
            </p:cNvPr>
            <p:cNvSpPr/>
            <p:nvPr/>
          </p:nvSpPr>
          <p:spPr>
            <a:xfrm>
              <a:off x="3585106" y="4508749"/>
              <a:ext cx="40753" cy="43639"/>
            </a:xfrm>
            <a:prstGeom prst="ellipse">
              <a:avLst/>
            </a:prstGeom>
            <a:solidFill>
              <a:srgbClr val="8989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309" name="Oval 308">
              <a:extLst>
                <a:ext uri="{FF2B5EF4-FFF2-40B4-BE49-F238E27FC236}">
                  <a16:creationId xmlns:a16="http://schemas.microsoft.com/office/drawing/2014/main" id="{1C3E18CB-95E6-40C1-AA50-88B3ABA56A4C}"/>
                </a:ext>
              </a:extLst>
            </p:cNvPr>
            <p:cNvSpPr/>
            <p:nvPr/>
          </p:nvSpPr>
          <p:spPr>
            <a:xfrm>
              <a:off x="3467263" y="4909651"/>
              <a:ext cx="40753" cy="43639"/>
            </a:xfrm>
            <a:prstGeom prst="ellipse">
              <a:avLst/>
            </a:prstGeom>
            <a:solidFill>
              <a:srgbClr val="8989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310" name="Oval 309">
              <a:extLst>
                <a:ext uri="{FF2B5EF4-FFF2-40B4-BE49-F238E27FC236}">
                  <a16:creationId xmlns:a16="http://schemas.microsoft.com/office/drawing/2014/main" id="{6BF5008A-06C2-47E9-B793-E49BA3590AA8}"/>
                </a:ext>
              </a:extLst>
            </p:cNvPr>
            <p:cNvSpPr/>
            <p:nvPr/>
          </p:nvSpPr>
          <p:spPr>
            <a:xfrm>
              <a:off x="3620625" y="4662746"/>
              <a:ext cx="40753" cy="43639"/>
            </a:xfrm>
            <a:prstGeom prst="ellipse">
              <a:avLst/>
            </a:prstGeom>
            <a:solidFill>
              <a:srgbClr val="8989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311" name="Oval 310">
              <a:extLst>
                <a:ext uri="{FF2B5EF4-FFF2-40B4-BE49-F238E27FC236}">
                  <a16:creationId xmlns:a16="http://schemas.microsoft.com/office/drawing/2014/main" id="{59B852B3-16CA-49F3-86DC-334A9826DA43}"/>
                </a:ext>
              </a:extLst>
            </p:cNvPr>
            <p:cNvSpPr/>
            <p:nvPr/>
          </p:nvSpPr>
          <p:spPr>
            <a:xfrm>
              <a:off x="3093514" y="4534866"/>
              <a:ext cx="40753" cy="43639"/>
            </a:xfrm>
            <a:prstGeom prst="ellipse">
              <a:avLst/>
            </a:prstGeom>
            <a:solidFill>
              <a:srgbClr val="6899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312" name="Oval 311">
              <a:extLst>
                <a:ext uri="{FF2B5EF4-FFF2-40B4-BE49-F238E27FC236}">
                  <a16:creationId xmlns:a16="http://schemas.microsoft.com/office/drawing/2014/main" id="{D62F25E7-0364-4D97-9535-5E899C0EB8E3}"/>
                </a:ext>
              </a:extLst>
            </p:cNvPr>
            <p:cNvSpPr/>
            <p:nvPr/>
          </p:nvSpPr>
          <p:spPr>
            <a:xfrm>
              <a:off x="3177443" y="4754615"/>
              <a:ext cx="40753" cy="43639"/>
            </a:xfrm>
            <a:prstGeom prst="ellipse">
              <a:avLst/>
            </a:prstGeom>
            <a:solidFill>
              <a:srgbClr val="6899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313" name="Oval 312">
              <a:extLst>
                <a:ext uri="{FF2B5EF4-FFF2-40B4-BE49-F238E27FC236}">
                  <a16:creationId xmlns:a16="http://schemas.microsoft.com/office/drawing/2014/main" id="{C62FC2B5-A5BF-4B18-88CB-18B85DF17A16}"/>
                </a:ext>
              </a:extLst>
            </p:cNvPr>
            <p:cNvSpPr/>
            <p:nvPr/>
          </p:nvSpPr>
          <p:spPr>
            <a:xfrm>
              <a:off x="3341466" y="4547718"/>
              <a:ext cx="40753" cy="43639"/>
            </a:xfrm>
            <a:prstGeom prst="ellipse">
              <a:avLst/>
            </a:prstGeom>
            <a:solidFill>
              <a:srgbClr val="6899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314" name="Oval 313">
              <a:extLst>
                <a:ext uri="{FF2B5EF4-FFF2-40B4-BE49-F238E27FC236}">
                  <a16:creationId xmlns:a16="http://schemas.microsoft.com/office/drawing/2014/main" id="{B692A2A6-E6B8-493F-AF46-FFBC53764631}"/>
                </a:ext>
              </a:extLst>
            </p:cNvPr>
            <p:cNvSpPr/>
            <p:nvPr/>
          </p:nvSpPr>
          <p:spPr>
            <a:xfrm>
              <a:off x="3089633" y="4611951"/>
              <a:ext cx="40753" cy="43639"/>
            </a:xfrm>
            <a:prstGeom prst="ellipse">
              <a:avLst/>
            </a:prstGeom>
            <a:solidFill>
              <a:srgbClr val="6899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315" name="Oval 314">
              <a:extLst>
                <a:ext uri="{FF2B5EF4-FFF2-40B4-BE49-F238E27FC236}">
                  <a16:creationId xmlns:a16="http://schemas.microsoft.com/office/drawing/2014/main" id="{DEACCB2C-76AC-48FD-A837-1C1A8B17DA4B}"/>
                </a:ext>
              </a:extLst>
            </p:cNvPr>
            <p:cNvSpPr/>
            <p:nvPr/>
          </p:nvSpPr>
          <p:spPr>
            <a:xfrm>
              <a:off x="3086603" y="4844898"/>
              <a:ext cx="40753" cy="43639"/>
            </a:xfrm>
            <a:prstGeom prst="ellipse">
              <a:avLst/>
            </a:prstGeom>
            <a:solidFill>
              <a:srgbClr val="6899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316" name="Oval 315">
              <a:extLst>
                <a:ext uri="{FF2B5EF4-FFF2-40B4-BE49-F238E27FC236}">
                  <a16:creationId xmlns:a16="http://schemas.microsoft.com/office/drawing/2014/main" id="{2A91DF35-C566-4977-9EAF-8CB52ECB22DF}"/>
                </a:ext>
              </a:extLst>
            </p:cNvPr>
            <p:cNvSpPr/>
            <p:nvPr/>
          </p:nvSpPr>
          <p:spPr>
            <a:xfrm>
              <a:off x="3254474" y="4861686"/>
              <a:ext cx="40753" cy="43639"/>
            </a:xfrm>
            <a:prstGeom prst="ellipse">
              <a:avLst/>
            </a:prstGeom>
            <a:solidFill>
              <a:srgbClr val="6899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cxnSp>
          <p:nvCxnSpPr>
            <p:cNvPr id="317" name="Straight Connector 316">
              <a:extLst>
                <a:ext uri="{FF2B5EF4-FFF2-40B4-BE49-F238E27FC236}">
                  <a16:creationId xmlns:a16="http://schemas.microsoft.com/office/drawing/2014/main" id="{D90B4C4E-D571-4ECB-A925-0BDFB4BC3C90}"/>
                </a:ext>
              </a:extLst>
            </p:cNvPr>
            <p:cNvCxnSpPr>
              <a:cxnSpLocks/>
            </p:cNvCxnSpPr>
            <p:nvPr/>
          </p:nvCxnSpPr>
          <p:spPr>
            <a:xfrm>
              <a:off x="3104687" y="4420905"/>
              <a:ext cx="477823" cy="414310"/>
            </a:xfrm>
            <a:prstGeom prst="line">
              <a:avLst/>
            </a:prstGeom>
            <a:ln w="38100">
              <a:solidFill>
                <a:srgbClr val="5C86C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8" name="TextBox 317">
              <a:extLst>
                <a:ext uri="{FF2B5EF4-FFF2-40B4-BE49-F238E27FC236}">
                  <a16:creationId xmlns:a16="http://schemas.microsoft.com/office/drawing/2014/main" id="{2C566520-A2E9-4B45-8E6E-718E25A90F75}"/>
                </a:ext>
              </a:extLst>
            </p:cNvPr>
            <p:cNvSpPr txBox="1"/>
            <p:nvPr/>
          </p:nvSpPr>
          <p:spPr>
            <a:xfrm>
              <a:off x="617917" y="4069767"/>
              <a:ext cx="903794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AU" sz="1200" dirty="0">
                  <a:solidFill>
                    <a:schemeClr val="tx1"/>
                  </a:solidFill>
                  <a:latin typeface="Product Sans" panose="020B0403030502040203" pitchFamily="34" charset="0"/>
                  <a:ea typeface="Open Sans" pitchFamily="2" charset="0"/>
                  <a:cs typeface="Open Sans" pitchFamily="2" charset="0"/>
                </a:rPr>
                <a:t>Feature 1</a:t>
              </a:r>
            </a:p>
          </p:txBody>
        </p:sp>
        <p:sp>
          <p:nvSpPr>
            <p:cNvPr id="319" name="TextBox 318">
              <a:extLst>
                <a:ext uri="{FF2B5EF4-FFF2-40B4-BE49-F238E27FC236}">
                  <a16:creationId xmlns:a16="http://schemas.microsoft.com/office/drawing/2014/main" id="{7156B6D3-9354-4E06-A01B-B66BAEA7B35E}"/>
                </a:ext>
              </a:extLst>
            </p:cNvPr>
            <p:cNvSpPr txBox="1"/>
            <p:nvPr/>
          </p:nvSpPr>
          <p:spPr>
            <a:xfrm>
              <a:off x="1520171" y="4061914"/>
              <a:ext cx="903794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Product Sans" panose="020B0403030502040203" pitchFamily="34" charset="0"/>
                  <a:ea typeface="Open Sans" pitchFamily="2" charset="0"/>
                  <a:cs typeface="Open Sans" pitchFamily="2" charset="0"/>
                </a:rPr>
                <a:t>Feature 2</a:t>
              </a:r>
              <a:endParaRPr lang="en-AU" sz="12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endParaRPr>
            </a:p>
          </p:txBody>
        </p:sp>
        <p:sp>
          <p:nvSpPr>
            <p:cNvPr id="320" name="TextBox 319">
              <a:extLst>
                <a:ext uri="{FF2B5EF4-FFF2-40B4-BE49-F238E27FC236}">
                  <a16:creationId xmlns:a16="http://schemas.microsoft.com/office/drawing/2014/main" id="{4FE46AC3-7C39-49C3-A8E4-A3EAE2261AB3}"/>
                </a:ext>
              </a:extLst>
            </p:cNvPr>
            <p:cNvSpPr txBox="1"/>
            <p:nvPr/>
          </p:nvSpPr>
          <p:spPr>
            <a:xfrm>
              <a:off x="2948186" y="4061903"/>
              <a:ext cx="964707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Product Sans" panose="020B0403030502040203" pitchFamily="34" charset="0"/>
                  <a:ea typeface="Open Sans" pitchFamily="2" charset="0"/>
                  <a:cs typeface="Open Sans" pitchFamily="2" charset="0"/>
                </a:rPr>
                <a:t>Feature 22</a:t>
              </a:r>
              <a:endParaRPr lang="en-AU" sz="12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endParaRPr>
            </a:p>
          </p:txBody>
        </p:sp>
        <p:sp>
          <p:nvSpPr>
            <p:cNvPr id="321" name="TextBox 320">
              <a:extLst>
                <a:ext uri="{FF2B5EF4-FFF2-40B4-BE49-F238E27FC236}">
                  <a16:creationId xmlns:a16="http://schemas.microsoft.com/office/drawing/2014/main" id="{D86DDCFE-F45B-45F4-A5B7-954BFE5F46C2}"/>
                </a:ext>
              </a:extLst>
            </p:cNvPr>
            <p:cNvSpPr txBox="1"/>
            <p:nvPr/>
          </p:nvSpPr>
          <p:spPr>
            <a:xfrm>
              <a:off x="2462578" y="4396940"/>
              <a:ext cx="40351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Product Sans" panose="020B0403030502040203" pitchFamily="34" charset="0"/>
                  <a:ea typeface="Open Sans" pitchFamily="2" charset="0"/>
                  <a:cs typeface="Open Sans" pitchFamily="2" charset="0"/>
                </a:rPr>
                <a:t>…</a:t>
              </a:r>
              <a:endParaRPr lang="en-AU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endParaRPr>
            </a:p>
          </p:txBody>
        </p:sp>
        <p:sp>
          <p:nvSpPr>
            <p:cNvPr id="322" name="TextBox 321">
              <a:extLst>
                <a:ext uri="{FF2B5EF4-FFF2-40B4-BE49-F238E27FC236}">
                  <a16:creationId xmlns:a16="http://schemas.microsoft.com/office/drawing/2014/main" id="{479DD01E-5318-475F-87DC-E70CB0787288}"/>
                </a:ext>
              </a:extLst>
            </p:cNvPr>
            <p:cNvSpPr txBox="1"/>
            <p:nvPr/>
          </p:nvSpPr>
          <p:spPr>
            <a:xfrm>
              <a:off x="579862" y="3711791"/>
              <a:ext cx="346186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u="sng" dirty="0">
                  <a:latin typeface="Product Sans" panose="020B0403030502040203" pitchFamily="34" charset="0"/>
                  <a:ea typeface="Open Sans" pitchFamily="2" charset="0"/>
                  <a:cs typeface="Open Sans" pitchFamily="2" charset="0"/>
                </a:rPr>
                <a:t>Linear SVM by Univariate TS feature</a:t>
              </a:r>
              <a:endParaRPr lang="en-AU" sz="1600" u="sng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endParaRPr>
            </a:p>
          </p:txBody>
        </p:sp>
      </p:grpSp>
      <p:sp>
        <p:nvSpPr>
          <p:cNvPr id="323" name="TextBox 322">
            <a:extLst>
              <a:ext uri="{FF2B5EF4-FFF2-40B4-BE49-F238E27FC236}">
                <a16:creationId xmlns:a16="http://schemas.microsoft.com/office/drawing/2014/main" id="{947E1599-21BF-4AB2-B4E7-3F19F11D1722}"/>
              </a:ext>
            </a:extLst>
          </p:cNvPr>
          <p:cNvSpPr txBox="1"/>
          <p:nvPr/>
        </p:nvSpPr>
        <p:spPr>
          <a:xfrm>
            <a:off x="3666748" y="4937791"/>
            <a:ext cx="341988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Goal: Identify which </a:t>
            </a:r>
            <a:r>
              <a:rPr lang="en-US" sz="1400" b="1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univariate TS feature(s)</a:t>
            </a:r>
            <a:r>
              <a:rPr lang="en-US" sz="1400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 exhibit </a:t>
            </a:r>
            <a:r>
              <a:rPr lang="en-US" sz="1400" b="1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globally altered properties </a:t>
            </a:r>
            <a:r>
              <a:rPr lang="en-US" sz="1400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in participants with vs. without schizophrenia</a:t>
            </a:r>
            <a:r>
              <a:rPr lang="en-US" sz="1400" b="1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 </a:t>
            </a:r>
            <a:endParaRPr lang="en-AU" sz="1400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324" name="TextBox 323">
            <a:extLst>
              <a:ext uri="{FF2B5EF4-FFF2-40B4-BE49-F238E27FC236}">
                <a16:creationId xmlns:a16="http://schemas.microsoft.com/office/drawing/2014/main" id="{5D848E33-F6D6-466A-9FE5-3797B7A71886}"/>
              </a:ext>
            </a:extLst>
          </p:cNvPr>
          <p:cNvSpPr txBox="1"/>
          <p:nvPr/>
        </p:nvSpPr>
        <p:spPr>
          <a:xfrm>
            <a:off x="7964976" y="1006429"/>
            <a:ext cx="31257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Combo-wise classification</a:t>
            </a:r>
            <a:endParaRPr lang="en-AU" b="1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330" name="Right Bracket 329">
            <a:extLst>
              <a:ext uri="{FF2B5EF4-FFF2-40B4-BE49-F238E27FC236}">
                <a16:creationId xmlns:a16="http://schemas.microsoft.com/office/drawing/2014/main" id="{54396E7D-2A0E-4B20-8796-66D857A2DD6E}"/>
              </a:ext>
            </a:extLst>
          </p:cNvPr>
          <p:cNvSpPr/>
          <p:nvPr/>
        </p:nvSpPr>
        <p:spPr>
          <a:xfrm rot="16200000">
            <a:off x="8846548" y="1813169"/>
            <a:ext cx="58310" cy="765839"/>
          </a:xfrm>
          <a:prstGeom prst="rightBracket">
            <a:avLst>
              <a:gd name="adj" fmla="val 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 sz="1100"/>
          </a:p>
        </p:txBody>
      </p:sp>
      <p:sp>
        <p:nvSpPr>
          <p:cNvPr id="332" name="TextBox 331">
            <a:extLst>
              <a:ext uri="{FF2B5EF4-FFF2-40B4-BE49-F238E27FC236}">
                <a16:creationId xmlns:a16="http://schemas.microsoft.com/office/drawing/2014/main" id="{E2197DC9-C95C-4E4F-8EEE-F675F089FE9F}"/>
              </a:ext>
            </a:extLst>
          </p:cNvPr>
          <p:cNvSpPr txBox="1"/>
          <p:nvPr/>
        </p:nvSpPr>
        <p:spPr>
          <a:xfrm>
            <a:off x="8357288" y="1882403"/>
            <a:ext cx="98867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Region 82</a:t>
            </a:r>
            <a:endParaRPr lang="en-AU" sz="1400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333" name="TextBox 332">
            <a:extLst>
              <a:ext uri="{FF2B5EF4-FFF2-40B4-BE49-F238E27FC236}">
                <a16:creationId xmlns:a16="http://schemas.microsoft.com/office/drawing/2014/main" id="{EDA58AE5-3589-4856-8F2F-4E560CFE62A8}"/>
              </a:ext>
            </a:extLst>
          </p:cNvPr>
          <p:cNvSpPr txBox="1"/>
          <p:nvPr/>
        </p:nvSpPr>
        <p:spPr>
          <a:xfrm>
            <a:off x="9240979" y="1880306"/>
            <a:ext cx="89105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Region 1</a:t>
            </a:r>
            <a:endParaRPr lang="en-AU" sz="1400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cxnSp>
        <p:nvCxnSpPr>
          <p:cNvPr id="339" name="Straight Arrow Connector 338">
            <a:extLst>
              <a:ext uri="{FF2B5EF4-FFF2-40B4-BE49-F238E27FC236}">
                <a16:creationId xmlns:a16="http://schemas.microsoft.com/office/drawing/2014/main" id="{85EB8F3D-794C-41F3-8487-C6B9241D54E6}"/>
              </a:ext>
            </a:extLst>
          </p:cNvPr>
          <p:cNvCxnSpPr>
            <a:cxnSpLocks/>
          </p:cNvCxnSpPr>
          <p:nvPr/>
        </p:nvCxnSpPr>
        <p:spPr>
          <a:xfrm>
            <a:off x="11204344" y="2255538"/>
            <a:ext cx="0" cy="99090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0" name="TextBox 339">
            <a:extLst>
              <a:ext uri="{FF2B5EF4-FFF2-40B4-BE49-F238E27FC236}">
                <a16:creationId xmlns:a16="http://schemas.microsoft.com/office/drawing/2014/main" id="{3C570123-EFD5-4FA9-86A7-9FAB7736696E}"/>
              </a:ext>
            </a:extLst>
          </p:cNvPr>
          <p:cNvSpPr txBox="1"/>
          <p:nvPr/>
        </p:nvSpPr>
        <p:spPr>
          <a:xfrm>
            <a:off x="11164132" y="2514634"/>
            <a:ext cx="102080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Subjects (165)</a:t>
            </a:r>
            <a:endParaRPr lang="en-AU" sz="1400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352" name="TextBox 351">
            <a:extLst>
              <a:ext uri="{FF2B5EF4-FFF2-40B4-BE49-F238E27FC236}">
                <a16:creationId xmlns:a16="http://schemas.microsoft.com/office/drawing/2014/main" id="{28ED3A0E-6683-426C-8D49-61F0CC9789E4}"/>
              </a:ext>
            </a:extLst>
          </p:cNvPr>
          <p:cNvSpPr txBox="1"/>
          <p:nvPr/>
        </p:nvSpPr>
        <p:spPr>
          <a:xfrm>
            <a:off x="7550839" y="5026262"/>
            <a:ext cx="417186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Goal: Identify which </a:t>
            </a:r>
            <a:r>
              <a:rPr lang="en-US" sz="1400" b="1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region(s) </a:t>
            </a:r>
            <a:r>
              <a:rPr lang="en-US" sz="1400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exhibit </a:t>
            </a:r>
            <a:r>
              <a:rPr lang="en-US" sz="1400" b="1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specifically altered individual activity dynamics </a:t>
            </a:r>
            <a:r>
              <a:rPr lang="en-US" sz="1400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in participants with vs. without schizophrenia </a:t>
            </a:r>
            <a:endParaRPr lang="en-AU" sz="1400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grpSp>
        <p:nvGrpSpPr>
          <p:cNvPr id="408" name="Group 407">
            <a:extLst>
              <a:ext uri="{FF2B5EF4-FFF2-40B4-BE49-F238E27FC236}">
                <a16:creationId xmlns:a16="http://schemas.microsoft.com/office/drawing/2014/main" id="{37BF5438-5290-46B0-88FE-B62CBCA8A5D0}"/>
              </a:ext>
            </a:extLst>
          </p:cNvPr>
          <p:cNvGrpSpPr/>
          <p:nvPr/>
        </p:nvGrpSpPr>
        <p:grpSpPr>
          <a:xfrm>
            <a:off x="9266674" y="4070116"/>
            <a:ext cx="704702" cy="738664"/>
            <a:chOff x="26963080" y="6779941"/>
            <a:chExt cx="1858181" cy="1947733"/>
          </a:xfrm>
        </p:grpSpPr>
        <p:grpSp>
          <p:nvGrpSpPr>
            <p:cNvPr id="409" name="Group 408">
              <a:extLst>
                <a:ext uri="{FF2B5EF4-FFF2-40B4-BE49-F238E27FC236}">
                  <a16:creationId xmlns:a16="http://schemas.microsoft.com/office/drawing/2014/main" id="{C0ACBEB7-A561-4F0A-A4BC-D12CFB57750F}"/>
                </a:ext>
              </a:extLst>
            </p:cNvPr>
            <p:cNvGrpSpPr/>
            <p:nvPr/>
          </p:nvGrpSpPr>
          <p:grpSpPr>
            <a:xfrm>
              <a:off x="26963080" y="6779941"/>
              <a:ext cx="1858181" cy="1947733"/>
              <a:chOff x="2398798" y="5581650"/>
              <a:chExt cx="790575" cy="790576"/>
            </a:xfrm>
          </p:grpSpPr>
          <p:cxnSp>
            <p:nvCxnSpPr>
              <p:cNvPr id="423" name="Straight Arrow Connector 422">
                <a:extLst>
                  <a:ext uri="{FF2B5EF4-FFF2-40B4-BE49-F238E27FC236}">
                    <a16:creationId xmlns:a16="http://schemas.microsoft.com/office/drawing/2014/main" id="{8ED74F26-8A56-4B56-BCB6-122AD4306C9B}"/>
                  </a:ext>
                </a:extLst>
              </p:cNvPr>
              <p:cNvCxnSpPr/>
              <p:nvPr/>
            </p:nvCxnSpPr>
            <p:spPr>
              <a:xfrm flipV="1">
                <a:off x="2398798" y="5581650"/>
                <a:ext cx="0" cy="790575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4" name="Straight Arrow Connector 423">
                <a:extLst>
                  <a:ext uri="{FF2B5EF4-FFF2-40B4-BE49-F238E27FC236}">
                    <a16:creationId xmlns:a16="http://schemas.microsoft.com/office/drawing/2014/main" id="{8617E626-86AF-4D4A-AA50-CDC13554E29B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V="1">
                <a:off x="2794086" y="5976938"/>
                <a:ext cx="0" cy="790575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10" name="Oval 409">
              <a:extLst>
                <a:ext uri="{FF2B5EF4-FFF2-40B4-BE49-F238E27FC236}">
                  <a16:creationId xmlns:a16="http://schemas.microsoft.com/office/drawing/2014/main" id="{FBEDF3A6-D6E2-48A9-A9C8-0B930F2A7C26}"/>
                </a:ext>
              </a:extLst>
            </p:cNvPr>
            <p:cNvSpPr/>
            <p:nvPr/>
          </p:nvSpPr>
          <p:spPr>
            <a:xfrm>
              <a:off x="27059534" y="7431389"/>
              <a:ext cx="107459" cy="115070"/>
            </a:xfrm>
            <a:prstGeom prst="ellipse">
              <a:avLst/>
            </a:prstGeom>
            <a:solidFill>
              <a:srgbClr val="8989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411" name="Oval 410">
              <a:extLst>
                <a:ext uri="{FF2B5EF4-FFF2-40B4-BE49-F238E27FC236}">
                  <a16:creationId xmlns:a16="http://schemas.microsoft.com/office/drawing/2014/main" id="{FFE5AA75-213C-44D5-B072-34B975290A1E}"/>
                </a:ext>
              </a:extLst>
            </p:cNvPr>
            <p:cNvSpPr/>
            <p:nvPr/>
          </p:nvSpPr>
          <p:spPr>
            <a:xfrm>
              <a:off x="27414273" y="7719918"/>
              <a:ext cx="107459" cy="115070"/>
            </a:xfrm>
            <a:prstGeom prst="ellipse">
              <a:avLst/>
            </a:prstGeom>
            <a:solidFill>
              <a:srgbClr val="8989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412" name="Oval 411">
              <a:extLst>
                <a:ext uri="{FF2B5EF4-FFF2-40B4-BE49-F238E27FC236}">
                  <a16:creationId xmlns:a16="http://schemas.microsoft.com/office/drawing/2014/main" id="{CABE8B04-32AD-4EE4-99F6-0E3554A7B682}"/>
                </a:ext>
              </a:extLst>
            </p:cNvPr>
            <p:cNvSpPr/>
            <p:nvPr/>
          </p:nvSpPr>
          <p:spPr>
            <a:xfrm>
              <a:off x="27141446" y="7955836"/>
              <a:ext cx="107459" cy="115070"/>
            </a:xfrm>
            <a:prstGeom prst="ellipse">
              <a:avLst/>
            </a:prstGeom>
            <a:solidFill>
              <a:srgbClr val="8989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413" name="Oval 412">
              <a:extLst>
                <a:ext uri="{FF2B5EF4-FFF2-40B4-BE49-F238E27FC236}">
                  <a16:creationId xmlns:a16="http://schemas.microsoft.com/office/drawing/2014/main" id="{173EE4A4-7547-41D5-8991-A6E15E52FA0A}"/>
                </a:ext>
              </a:extLst>
            </p:cNvPr>
            <p:cNvSpPr/>
            <p:nvPr/>
          </p:nvSpPr>
          <p:spPr>
            <a:xfrm>
              <a:off x="27521732" y="8122956"/>
              <a:ext cx="107459" cy="115070"/>
            </a:xfrm>
            <a:prstGeom prst="ellipse">
              <a:avLst/>
            </a:prstGeom>
            <a:solidFill>
              <a:srgbClr val="8989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414" name="Oval 413">
              <a:extLst>
                <a:ext uri="{FF2B5EF4-FFF2-40B4-BE49-F238E27FC236}">
                  <a16:creationId xmlns:a16="http://schemas.microsoft.com/office/drawing/2014/main" id="{2C942DB4-2648-46B7-AE92-A29F235E2B4E}"/>
                </a:ext>
              </a:extLst>
            </p:cNvPr>
            <p:cNvSpPr/>
            <p:nvPr/>
          </p:nvSpPr>
          <p:spPr>
            <a:xfrm>
              <a:off x="27232355" y="8454861"/>
              <a:ext cx="107459" cy="115070"/>
            </a:xfrm>
            <a:prstGeom prst="ellipse">
              <a:avLst/>
            </a:prstGeom>
            <a:solidFill>
              <a:srgbClr val="8989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415" name="Oval 414">
              <a:extLst>
                <a:ext uri="{FF2B5EF4-FFF2-40B4-BE49-F238E27FC236}">
                  <a16:creationId xmlns:a16="http://schemas.microsoft.com/office/drawing/2014/main" id="{0D0AD857-2452-4E3B-B31E-3B49D6EAC03D}"/>
                </a:ext>
              </a:extLst>
            </p:cNvPr>
            <p:cNvSpPr/>
            <p:nvPr/>
          </p:nvSpPr>
          <p:spPr>
            <a:xfrm>
              <a:off x="27892172" y="8310244"/>
              <a:ext cx="107459" cy="115070"/>
            </a:xfrm>
            <a:prstGeom prst="ellipse">
              <a:avLst/>
            </a:prstGeom>
            <a:solidFill>
              <a:srgbClr val="8989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416" name="Oval 415">
              <a:extLst>
                <a:ext uri="{FF2B5EF4-FFF2-40B4-BE49-F238E27FC236}">
                  <a16:creationId xmlns:a16="http://schemas.microsoft.com/office/drawing/2014/main" id="{73ACDBCB-4318-414F-8DFF-FF6DABCBB1E4}"/>
                </a:ext>
              </a:extLst>
            </p:cNvPr>
            <p:cNvSpPr/>
            <p:nvPr/>
          </p:nvSpPr>
          <p:spPr>
            <a:xfrm>
              <a:off x="27195174" y="7196957"/>
              <a:ext cx="107459" cy="115070"/>
            </a:xfrm>
            <a:prstGeom prst="ellipse">
              <a:avLst/>
            </a:prstGeom>
            <a:solidFill>
              <a:srgbClr val="6899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417" name="Oval 416">
              <a:extLst>
                <a:ext uri="{FF2B5EF4-FFF2-40B4-BE49-F238E27FC236}">
                  <a16:creationId xmlns:a16="http://schemas.microsoft.com/office/drawing/2014/main" id="{5D2ED113-4834-4A38-84D7-DA70129B7D09}"/>
                </a:ext>
              </a:extLst>
            </p:cNvPr>
            <p:cNvSpPr/>
            <p:nvPr/>
          </p:nvSpPr>
          <p:spPr>
            <a:xfrm>
              <a:off x="27575460" y="7071498"/>
              <a:ext cx="107459" cy="115070"/>
            </a:xfrm>
            <a:prstGeom prst="ellipse">
              <a:avLst/>
            </a:prstGeom>
            <a:solidFill>
              <a:srgbClr val="6899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418" name="Oval 417">
              <a:extLst>
                <a:ext uri="{FF2B5EF4-FFF2-40B4-BE49-F238E27FC236}">
                  <a16:creationId xmlns:a16="http://schemas.microsoft.com/office/drawing/2014/main" id="{41E89228-55F0-4343-8C97-33B9D7E21BCA}"/>
                </a:ext>
              </a:extLst>
            </p:cNvPr>
            <p:cNvSpPr/>
            <p:nvPr/>
          </p:nvSpPr>
          <p:spPr>
            <a:xfrm>
              <a:off x="28048148" y="7820781"/>
              <a:ext cx="107459" cy="115070"/>
            </a:xfrm>
            <a:prstGeom prst="ellipse">
              <a:avLst/>
            </a:prstGeom>
            <a:solidFill>
              <a:srgbClr val="6899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419" name="Oval 418">
              <a:extLst>
                <a:ext uri="{FF2B5EF4-FFF2-40B4-BE49-F238E27FC236}">
                  <a16:creationId xmlns:a16="http://schemas.microsoft.com/office/drawing/2014/main" id="{A39FA9DA-04E8-4F3D-BBF0-B03BE509BDB2}"/>
                </a:ext>
              </a:extLst>
            </p:cNvPr>
            <p:cNvSpPr/>
            <p:nvPr/>
          </p:nvSpPr>
          <p:spPr>
            <a:xfrm>
              <a:off x="27844726" y="7424623"/>
              <a:ext cx="107459" cy="115070"/>
            </a:xfrm>
            <a:prstGeom prst="ellipse">
              <a:avLst/>
            </a:prstGeom>
            <a:solidFill>
              <a:srgbClr val="6899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420" name="Oval 419">
              <a:extLst>
                <a:ext uri="{FF2B5EF4-FFF2-40B4-BE49-F238E27FC236}">
                  <a16:creationId xmlns:a16="http://schemas.microsoft.com/office/drawing/2014/main" id="{10AB119B-4A4E-40C1-8B0D-86E2DE6D404D}"/>
                </a:ext>
              </a:extLst>
            </p:cNvPr>
            <p:cNvSpPr/>
            <p:nvPr/>
          </p:nvSpPr>
          <p:spPr>
            <a:xfrm>
              <a:off x="28552616" y="8280743"/>
              <a:ext cx="107459" cy="115070"/>
            </a:xfrm>
            <a:prstGeom prst="ellipse">
              <a:avLst/>
            </a:prstGeom>
            <a:solidFill>
              <a:srgbClr val="6899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421" name="Oval 420">
              <a:extLst>
                <a:ext uri="{FF2B5EF4-FFF2-40B4-BE49-F238E27FC236}">
                  <a16:creationId xmlns:a16="http://schemas.microsoft.com/office/drawing/2014/main" id="{6E45BD87-4032-4B4A-B42A-212DFDDD6AC5}"/>
                </a:ext>
              </a:extLst>
            </p:cNvPr>
            <p:cNvSpPr/>
            <p:nvPr/>
          </p:nvSpPr>
          <p:spPr>
            <a:xfrm>
              <a:off x="28498888" y="7777454"/>
              <a:ext cx="107459" cy="115070"/>
            </a:xfrm>
            <a:prstGeom prst="ellipse">
              <a:avLst/>
            </a:prstGeom>
            <a:solidFill>
              <a:srgbClr val="6899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cxnSp>
          <p:nvCxnSpPr>
            <p:cNvPr id="422" name="Straight Connector 421">
              <a:extLst>
                <a:ext uri="{FF2B5EF4-FFF2-40B4-BE49-F238E27FC236}">
                  <a16:creationId xmlns:a16="http://schemas.microsoft.com/office/drawing/2014/main" id="{AEF6E0F3-7F7F-45D9-B37B-AB88EDB72CDF}"/>
                </a:ext>
              </a:extLst>
            </p:cNvPr>
            <p:cNvCxnSpPr>
              <a:cxnSpLocks/>
            </p:cNvCxnSpPr>
            <p:nvPr/>
          </p:nvCxnSpPr>
          <p:spPr>
            <a:xfrm>
              <a:off x="27113262" y="7303347"/>
              <a:ext cx="1259939" cy="1092465"/>
            </a:xfrm>
            <a:prstGeom prst="line">
              <a:avLst/>
            </a:prstGeom>
            <a:ln w="38100">
              <a:solidFill>
                <a:srgbClr val="B179C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5" name="TextBox 424">
            <a:extLst>
              <a:ext uri="{FF2B5EF4-FFF2-40B4-BE49-F238E27FC236}">
                <a16:creationId xmlns:a16="http://schemas.microsoft.com/office/drawing/2014/main" id="{FB975AAA-D8C7-4E1D-AADC-D0E241CA5899}"/>
              </a:ext>
            </a:extLst>
          </p:cNvPr>
          <p:cNvSpPr txBox="1"/>
          <p:nvPr/>
        </p:nvSpPr>
        <p:spPr>
          <a:xfrm>
            <a:off x="7689790" y="3416440"/>
            <a:ext cx="379866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u="sng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Linear SVM with all Region-by-Feature combinations (n=1,804)</a:t>
            </a:r>
            <a:endParaRPr lang="en-AU" sz="1600" u="sng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426" name="Rectangle 425">
            <a:extLst>
              <a:ext uri="{FF2B5EF4-FFF2-40B4-BE49-F238E27FC236}">
                <a16:creationId xmlns:a16="http://schemas.microsoft.com/office/drawing/2014/main" id="{FD076589-E603-4135-B83F-41B13EE2A4A3}"/>
              </a:ext>
            </a:extLst>
          </p:cNvPr>
          <p:cNvSpPr/>
          <p:nvPr/>
        </p:nvSpPr>
        <p:spPr>
          <a:xfrm>
            <a:off x="7329197" y="994274"/>
            <a:ext cx="4676895" cy="5003667"/>
          </a:xfrm>
          <a:prstGeom prst="rect">
            <a:avLst/>
          </a:prstGeom>
          <a:noFill/>
          <a:ln w="57150">
            <a:solidFill>
              <a:srgbClr val="B179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100"/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CF442640-5757-4F31-BA81-B4CC659CCA71}"/>
              </a:ext>
            </a:extLst>
          </p:cNvPr>
          <p:cNvSpPr txBox="1"/>
          <p:nvPr/>
        </p:nvSpPr>
        <p:spPr>
          <a:xfrm>
            <a:off x="2104843" y="2350551"/>
            <a:ext cx="150516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Subjects (165)</a:t>
            </a:r>
            <a:endParaRPr lang="en-AU" sz="1400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5883D324-DF01-49ED-9729-BA2E2CE32C23}"/>
              </a:ext>
            </a:extLst>
          </p:cNvPr>
          <p:cNvSpPr txBox="1"/>
          <p:nvPr/>
        </p:nvSpPr>
        <p:spPr>
          <a:xfrm>
            <a:off x="5751534" y="2350551"/>
            <a:ext cx="150516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Subjects (165)</a:t>
            </a:r>
            <a:endParaRPr lang="en-AU" sz="1400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graphicFrame>
        <p:nvGraphicFramePr>
          <p:cNvPr id="195" name="Table 27">
            <a:extLst>
              <a:ext uri="{FF2B5EF4-FFF2-40B4-BE49-F238E27FC236}">
                <a16:creationId xmlns:a16="http://schemas.microsoft.com/office/drawing/2014/main" id="{E53C9D88-62B0-4583-B515-F98EF1AB70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449260"/>
              </p:ext>
            </p:extLst>
          </p:nvPr>
        </p:nvGraphicFramePr>
        <p:xfrm>
          <a:off x="7486734" y="2261271"/>
          <a:ext cx="756000" cy="9585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1200">
                  <a:extLst>
                    <a:ext uri="{9D8B030D-6E8A-4147-A177-3AD203B41FA5}">
                      <a16:colId xmlns:a16="http://schemas.microsoft.com/office/drawing/2014/main" val="1063832990"/>
                    </a:ext>
                  </a:extLst>
                </a:gridCol>
                <a:gridCol w="151200">
                  <a:extLst>
                    <a:ext uri="{9D8B030D-6E8A-4147-A177-3AD203B41FA5}">
                      <a16:colId xmlns:a16="http://schemas.microsoft.com/office/drawing/2014/main" val="2630756239"/>
                    </a:ext>
                  </a:extLst>
                </a:gridCol>
                <a:gridCol w="151200">
                  <a:extLst>
                    <a:ext uri="{9D8B030D-6E8A-4147-A177-3AD203B41FA5}">
                      <a16:colId xmlns:a16="http://schemas.microsoft.com/office/drawing/2014/main" val="717389419"/>
                    </a:ext>
                  </a:extLst>
                </a:gridCol>
                <a:gridCol w="151200">
                  <a:extLst>
                    <a:ext uri="{9D8B030D-6E8A-4147-A177-3AD203B41FA5}">
                      <a16:colId xmlns:a16="http://schemas.microsoft.com/office/drawing/2014/main" val="2955863827"/>
                    </a:ext>
                  </a:extLst>
                </a:gridCol>
                <a:gridCol w="151200">
                  <a:extLst>
                    <a:ext uri="{9D8B030D-6E8A-4147-A177-3AD203B41FA5}">
                      <a16:colId xmlns:a16="http://schemas.microsoft.com/office/drawing/2014/main" val="3780822076"/>
                    </a:ext>
                  </a:extLst>
                </a:gridCol>
              </a:tblGrid>
              <a:tr h="191705"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3276421"/>
                  </a:ext>
                </a:extLst>
              </a:tr>
              <a:tr h="191705"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2730118"/>
                  </a:ext>
                </a:extLst>
              </a:tr>
              <a:tr h="191705">
                <a:tc>
                  <a:txBody>
                    <a:bodyPr/>
                    <a:lstStyle/>
                    <a:p>
                      <a:endParaRPr lang="en-AU" sz="110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4142268"/>
                  </a:ext>
                </a:extLst>
              </a:tr>
              <a:tr h="191705"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328191"/>
                  </a:ext>
                </a:extLst>
              </a:tr>
              <a:tr h="191705"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4128390"/>
                  </a:ext>
                </a:extLst>
              </a:tr>
            </a:tbl>
          </a:graphicData>
        </a:graphic>
      </p:graphicFrame>
      <p:sp>
        <p:nvSpPr>
          <p:cNvPr id="196" name="Rectangle 195">
            <a:extLst>
              <a:ext uri="{FF2B5EF4-FFF2-40B4-BE49-F238E27FC236}">
                <a16:creationId xmlns:a16="http://schemas.microsoft.com/office/drawing/2014/main" id="{B619FAEE-BEE3-487E-9969-C44AD3643384}"/>
              </a:ext>
            </a:extLst>
          </p:cNvPr>
          <p:cNvSpPr/>
          <p:nvPr/>
        </p:nvSpPr>
        <p:spPr>
          <a:xfrm>
            <a:off x="7486734" y="2261272"/>
            <a:ext cx="770461" cy="958524"/>
          </a:xfrm>
          <a:prstGeom prst="rect">
            <a:avLst/>
          </a:prstGeom>
          <a:noFill/>
          <a:ln w="28575">
            <a:solidFill>
              <a:srgbClr val="B179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5348B164-72FA-4E18-BD86-797CB58D5220}"/>
              </a:ext>
            </a:extLst>
          </p:cNvPr>
          <p:cNvSpPr txBox="1"/>
          <p:nvPr/>
        </p:nvSpPr>
        <p:spPr>
          <a:xfrm>
            <a:off x="7455466" y="1888145"/>
            <a:ext cx="83244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Region 1</a:t>
            </a:r>
            <a:endParaRPr lang="en-AU" sz="1400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99" name="Right Bracket 198">
            <a:extLst>
              <a:ext uri="{FF2B5EF4-FFF2-40B4-BE49-F238E27FC236}">
                <a16:creationId xmlns:a16="http://schemas.microsoft.com/office/drawing/2014/main" id="{683CE27F-DB5B-40D4-9A23-4A17BA84EFEB}"/>
              </a:ext>
            </a:extLst>
          </p:cNvPr>
          <p:cNvSpPr/>
          <p:nvPr/>
        </p:nvSpPr>
        <p:spPr>
          <a:xfrm rot="16200000">
            <a:off x="7844494" y="1812710"/>
            <a:ext cx="54941" cy="770461"/>
          </a:xfrm>
          <a:prstGeom prst="rightBracket">
            <a:avLst>
              <a:gd name="adj" fmla="val 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 sz="1100"/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2A5F5D24-25D9-4737-82B3-3E17395A2E5C}"/>
              </a:ext>
            </a:extLst>
          </p:cNvPr>
          <p:cNvSpPr txBox="1"/>
          <p:nvPr/>
        </p:nvSpPr>
        <p:spPr>
          <a:xfrm>
            <a:off x="8168306" y="2469744"/>
            <a:ext cx="403517" cy="36933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…</a:t>
            </a:r>
            <a:endParaRPr lang="en-AU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223" name="Right Bracket 222">
            <a:extLst>
              <a:ext uri="{FF2B5EF4-FFF2-40B4-BE49-F238E27FC236}">
                <a16:creationId xmlns:a16="http://schemas.microsoft.com/office/drawing/2014/main" id="{9A9A036E-288B-4726-A6F3-6F5D750FC349}"/>
              </a:ext>
            </a:extLst>
          </p:cNvPr>
          <p:cNvSpPr/>
          <p:nvPr/>
        </p:nvSpPr>
        <p:spPr>
          <a:xfrm rot="16200000">
            <a:off x="9683914" y="1810787"/>
            <a:ext cx="58310" cy="765842"/>
          </a:xfrm>
          <a:prstGeom prst="rightBracket">
            <a:avLst>
              <a:gd name="adj" fmla="val 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 sz="1100"/>
          </a:p>
        </p:txBody>
      </p:sp>
      <p:sp>
        <p:nvSpPr>
          <p:cNvPr id="224" name="TextBox 223">
            <a:extLst>
              <a:ext uri="{FF2B5EF4-FFF2-40B4-BE49-F238E27FC236}">
                <a16:creationId xmlns:a16="http://schemas.microsoft.com/office/drawing/2014/main" id="{F5172D10-173B-4077-9C8E-692F2819B738}"/>
              </a:ext>
            </a:extLst>
          </p:cNvPr>
          <p:cNvSpPr txBox="1"/>
          <p:nvPr/>
        </p:nvSpPr>
        <p:spPr>
          <a:xfrm>
            <a:off x="10021304" y="2445812"/>
            <a:ext cx="403517" cy="36933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…</a:t>
            </a:r>
            <a:endParaRPr lang="en-AU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graphicFrame>
        <p:nvGraphicFramePr>
          <p:cNvPr id="226" name="Table 27">
            <a:extLst>
              <a:ext uri="{FF2B5EF4-FFF2-40B4-BE49-F238E27FC236}">
                <a16:creationId xmlns:a16="http://schemas.microsoft.com/office/drawing/2014/main" id="{93BFF87C-A281-4BDC-8F05-51FBC29620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1039873"/>
              </p:ext>
            </p:extLst>
          </p:nvPr>
        </p:nvGraphicFramePr>
        <p:xfrm>
          <a:off x="10356332" y="2265750"/>
          <a:ext cx="756000" cy="9585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1200">
                  <a:extLst>
                    <a:ext uri="{9D8B030D-6E8A-4147-A177-3AD203B41FA5}">
                      <a16:colId xmlns:a16="http://schemas.microsoft.com/office/drawing/2014/main" val="1063832990"/>
                    </a:ext>
                  </a:extLst>
                </a:gridCol>
                <a:gridCol w="151200">
                  <a:extLst>
                    <a:ext uri="{9D8B030D-6E8A-4147-A177-3AD203B41FA5}">
                      <a16:colId xmlns:a16="http://schemas.microsoft.com/office/drawing/2014/main" val="2630756239"/>
                    </a:ext>
                  </a:extLst>
                </a:gridCol>
                <a:gridCol w="151200">
                  <a:extLst>
                    <a:ext uri="{9D8B030D-6E8A-4147-A177-3AD203B41FA5}">
                      <a16:colId xmlns:a16="http://schemas.microsoft.com/office/drawing/2014/main" val="717389419"/>
                    </a:ext>
                  </a:extLst>
                </a:gridCol>
                <a:gridCol w="151200">
                  <a:extLst>
                    <a:ext uri="{9D8B030D-6E8A-4147-A177-3AD203B41FA5}">
                      <a16:colId xmlns:a16="http://schemas.microsoft.com/office/drawing/2014/main" val="2955863827"/>
                    </a:ext>
                  </a:extLst>
                </a:gridCol>
                <a:gridCol w="151200">
                  <a:extLst>
                    <a:ext uri="{9D8B030D-6E8A-4147-A177-3AD203B41FA5}">
                      <a16:colId xmlns:a16="http://schemas.microsoft.com/office/drawing/2014/main" val="3780822076"/>
                    </a:ext>
                  </a:extLst>
                </a:gridCol>
              </a:tblGrid>
              <a:tr h="191705"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3276421"/>
                  </a:ext>
                </a:extLst>
              </a:tr>
              <a:tr h="191705"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2730118"/>
                  </a:ext>
                </a:extLst>
              </a:tr>
              <a:tr h="191705">
                <a:tc>
                  <a:txBody>
                    <a:bodyPr/>
                    <a:lstStyle/>
                    <a:p>
                      <a:endParaRPr lang="en-AU" sz="110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4142268"/>
                  </a:ext>
                </a:extLst>
              </a:tr>
              <a:tr h="191705"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328191"/>
                  </a:ext>
                </a:extLst>
              </a:tr>
              <a:tr h="191705"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4128390"/>
                  </a:ext>
                </a:extLst>
              </a:tr>
            </a:tbl>
          </a:graphicData>
        </a:graphic>
      </p:graphicFrame>
      <p:sp>
        <p:nvSpPr>
          <p:cNvPr id="227" name="Rectangle 226">
            <a:extLst>
              <a:ext uri="{FF2B5EF4-FFF2-40B4-BE49-F238E27FC236}">
                <a16:creationId xmlns:a16="http://schemas.microsoft.com/office/drawing/2014/main" id="{CBF4F0C5-9DFE-4F11-A6D0-12D88852FE85}"/>
              </a:ext>
            </a:extLst>
          </p:cNvPr>
          <p:cNvSpPr/>
          <p:nvPr/>
        </p:nvSpPr>
        <p:spPr>
          <a:xfrm>
            <a:off x="10356332" y="2265751"/>
            <a:ext cx="770461" cy="958524"/>
          </a:xfrm>
          <a:prstGeom prst="rect">
            <a:avLst/>
          </a:prstGeom>
          <a:noFill/>
          <a:ln w="28575">
            <a:solidFill>
              <a:srgbClr val="B179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28" name="Right Bracket 227">
            <a:extLst>
              <a:ext uri="{FF2B5EF4-FFF2-40B4-BE49-F238E27FC236}">
                <a16:creationId xmlns:a16="http://schemas.microsoft.com/office/drawing/2014/main" id="{3E7237F8-D709-41E4-9A47-B182B929A765}"/>
              </a:ext>
            </a:extLst>
          </p:cNvPr>
          <p:cNvSpPr/>
          <p:nvPr/>
        </p:nvSpPr>
        <p:spPr>
          <a:xfrm rot="16200000">
            <a:off x="10714092" y="1805284"/>
            <a:ext cx="54941" cy="770461"/>
          </a:xfrm>
          <a:prstGeom prst="rightBracket">
            <a:avLst>
              <a:gd name="adj" fmla="val 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 sz="1100"/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369DE2E8-3B5C-4B3C-9ADD-DC33709F2927}"/>
              </a:ext>
            </a:extLst>
          </p:cNvPr>
          <p:cNvSpPr txBox="1"/>
          <p:nvPr/>
        </p:nvSpPr>
        <p:spPr>
          <a:xfrm>
            <a:off x="10240970" y="1876904"/>
            <a:ext cx="98867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Region 82</a:t>
            </a:r>
            <a:endParaRPr lang="en-AU" sz="1400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230" name="Right Bracket 229">
            <a:extLst>
              <a:ext uri="{FF2B5EF4-FFF2-40B4-BE49-F238E27FC236}">
                <a16:creationId xmlns:a16="http://schemas.microsoft.com/office/drawing/2014/main" id="{3ECEB51D-A5B2-48B3-B1FB-25F081F4F73A}"/>
              </a:ext>
            </a:extLst>
          </p:cNvPr>
          <p:cNvSpPr/>
          <p:nvPr/>
        </p:nvSpPr>
        <p:spPr>
          <a:xfrm rot="16200000">
            <a:off x="8321810" y="1012770"/>
            <a:ext cx="58552" cy="1728704"/>
          </a:xfrm>
          <a:prstGeom prst="rightBracket">
            <a:avLst>
              <a:gd name="adj" fmla="val 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 sz="1100"/>
          </a:p>
        </p:txBody>
      </p:sp>
      <p:sp>
        <p:nvSpPr>
          <p:cNvPr id="231" name="TextBox 230">
            <a:extLst>
              <a:ext uri="{FF2B5EF4-FFF2-40B4-BE49-F238E27FC236}">
                <a16:creationId xmlns:a16="http://schemas.microsoft.com/office/drawing/2014/main" id="{879E243B-8D48-443D-9DAA-B6D30EFAC2B7}"/>
              </a:ext>
            </a:extLst>
          </p:cNvPr>
          <p:cNvSpPr txBox="1"/>
          <p:nvPr/>
        </p:nvSpPr>
        <p:spPr>
          <a:xfrm>
            <a:off x="7576506" y="1558485"/>
            <a:ext cx="157299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TS Feature 1</a:t>
            </a:r>
            <a:endParaRPr lang="en-AU" sz="1400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232" name="Right Bracket 231">
            <a:extLst>
              <a:ext uri="{FF2B5EF4-FFF2-40B4-BE49-F238E27FC236}">
                <a16:creationId xmlns:a16="http://schemas.microsoft.com/office/drawing/2014/main" id="{6809B5E8-DBA0-4311-BC76-349F4619C2AA}"/>
              </a:ext>
            </a:extLst>
          </p:cNvPr>
          <p:cNvSpPr/>
          <p:nvPr/>
        </p:nvSpPr>
        <p:spPr>
          <a:xfrm rot="16200000">
            <a:off x="10199534" y="977709"/>
            <a:ext cx="58552" cy="1795965"/>
          </a:xfrm>
          <a:prstGeom prst="rightBracket">
            <a:avLst>
              <a:gd name="adj" fmla="val 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 sz="1100"/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9B79B662-88DE-4966-83D4-2B5CD12BA536}"/>
              </a:ext>
            </a:extLst>
          </p:cNvPr>
          <p:cNvSpPr txBox="1"/>
          <p:nvPr/>
        </p:nvSpPr>
        <p:spPr>
          <a:xfrm>
            <a:off x="9430124" y="1545150"/>
            <a:ext cx="157299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TS Feature 22</a:t>
            </a:r>
            <a:endParaRPr lang="en-AU" sz="1400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graphicFrame>
        <p:nvGraphicFramePr>
          <p:cNvPr id="237" name="Table 27">
            <a:extLst>
              <a:ext uri="{FF2B5EF4-FFF2-40B4-BE49-F238E27FC236}">
                <a16:creationId xmlns:a16="http://schemas.microsoft.com/office/drawing/2014/main" id="{5B0EC3B7-23B1-459F-9456-2AAD0B90F1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116030"/>
              </p:ext>
            </p:extLst>
          </p:nvPr>
        </p:nvGraphicFramePr>
        <p:xfrm>
          <a:off x="8488162" y="2269067"/>
          <a:ext cx="756000" cy="9585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1200">
                  <a:extLst>
                    <a:ext uri="{9D8B030D-6E8A-4147-A177-3AD203B41FA5}">
                      <a16:colId xmlns:a16="http://schemas.microsoft.com/office/drawing/2014/main" val="1063832990"/>
                    </a:ext>
                  </a:extLst>
                </a:gridCol>
                <a:gridCol w="151200">
                  <a:extLst>
                    <a:ext uri="{9D8B030D-6E8A-4147-A177-3AD203B41FA5}">
                      <a16:colId xmlns:a16="http://schemas.microsoft.com/office/drawing/2014/main" val="2630756239"/>
                    </a:ext>
                  </a:extLst>
                </a:gridCol>
                <a:gridCol w="151200">
                  <a:extLst>
                    <a:ext uri="{9D8B030D-6E8A-4147-A177-3AD203B41FA5}">
                      <a16:colId xmlns:a16="http://schemas.microsoft.com/office/drawing/2014/main" val="717389419"/>
                    </a:ext>
                  </a:extLst>
                </a:gridCol>
                <a:gridCol w="151200">
                  <a:extLst>
                    <a:ext uri="{9D8B030D-6E8A-4147-A177-3AD203B41FA5}">
                      <a16:colId xmlns:a16="http://schemas.microsoft.com/office/drawing/2014/main" val="2955863827"/>
                    </a:ext>
                  </a:extLst>
                </a:gridCol>
                <a:gridCol w="151200">
                  <a:extLst>
                    <a:ext uri="{9D8B030D-6E8A-4147-A177-3AD203B41FA5}">
                      <a16:colId xmlns:a16="http://schemas.microsoft.com/office/drawing/2014/main" val="3780822076"/>
                    </a:ext>
                  </a:extLst>
                </a:gridCol>
              </a:tblGrid>
              <a:tr h="191705"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3276421"/>
                  </a:ext>
                </a:extLst>
              </a:tr>
              <a:tr h="191705"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2730118"/>
                  </a:ext>
                </a:extLst>
              </a:tr>
              <a:tr h="191705">
                <a:tc>
                  <a:txBody>
                    <a:bodyPr/>
                    <a:lstStyle/>
                    <a:p>
                      <a:endParaRPr lang="en-AU" sz="110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4142268"/>
                  </a:ext>
                </a:extLst>
              </a:tr>
              <a:tr h="191705"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328191"/>
                  </a:ext>
                </a:extLst>
              </a:tr>
              <a:tr h="191705"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4128390"/>
                  </a:ext>
                </a:extLst>
              </a:tr>
            </a:tbl>
          </a:graphicData>
        </a:graphic>
      </p:graphicFrame>
      <p:sp>
        <p:nvSpPr>
          <p:cNvPr id="238" name="Rectangle 237">
            <a:extLst>
              <a:ext uri="{FF2B5EF4-FFF2-40B4-BE49-F238E27FC236}">
                <a16:creationId xmlns:a16="http://schemas.microsoft.com/office/drawing/2014/main" id="{57C94BF3-3E55-4313-BC75-C3D7914F5641}"/>
              </a:ext>
            </a:extLst>
          </p:cNvPr>
          <p:cNvSpPr/>
          <p:nvPr/>
        </p:nvSpPr>
        <p:spPr>
          <a:xfrm>
            <a:off x="8488162" y="2269068"/>
            <a:ext cx="770461" cy="958524"/>
          </a:xfrm>
          <a:prstGeom prst="rect">
            <a:avLst/>
          </a:prstGeom>
          <a:noFill/>
          <a:ln w="28575">
            <a:solidFill>
              <a:srgbClr val="B179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aphicFrame>
        <p:nvGraphicFramePr>
          <p:cNvPr id="240" name="Table 27">
            <a:extLst>
              <a:ext uri="{FF2B5EF4-FFF2-40B4-BE49-F238E27FC236}">
                <a16:creationId xmlns:a16="http://schemas.microsoft.com/office/drawing/2014/main" id="{69B51C19-7C53-4E55-A19A-8C8B596680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1143821"/>
              </p:ext>
            </p:extLst>
          </p:nvPr>
        </p:nvGraphicFramePr>
        <p:xfrm>
          <a:off x="9326183" y="2270779"/>
          <a:ext cx="756000" cy="9585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1200">
                  <a:extLst>
                    <a:ext uri="{9D8B030D-6E8A-4147-A177-3AD203B41FA5}">
                      <a16:colId xmlns:a16="http://schemas.microsoft.com/office/drawing/2014/main" val="1063832990"/>
                    </a:ext>
                  </a:extLst>
                </a:gridCol>
                <a:gridCol w="151200">
                  <a:extLst>
                    <a:ext uri="{9D8B030D-6E8A-4147-A177-3AD203B41FA5}">
                      <a16:colId xmlns:a16="http://schemas.microsoft.com/office/drawing/2014/main" val="2630756239"/>
                    </a:ext>
                  </a:extLst>
                </a:gridCol>
                <a:gridCol w="151200">
                  <a:extLst>
                    <a:ext uri="{9D8B030D-6E8A-4147-A177-3AD203B41FA5}">
                      <a16:colId xmlns:a16="http://schemas.microsoft.com/office/drawing/2014/main" val="717389419"/>
                    </a:ext>
                  </a:extLst>
                </a:gridCol>
                <a:gridCol w="151200">
                  <a:extLst>
                    <a:ext uri="{9D8B030D-6E8A-4147-A177-3AD203B41FA5}">
                      <a16:colId xmlns:a16="http://schemas.microsoft.com/office/drawing/2014/main" val="2955863827"/>
                    </a:ext>
                  </a:extLst>
                </a:gridCol>
                <a:gridCol w="151200">
                  <a:extLst>
                    <a:ext uri="{9D8B030D-6E8A-4147-A177-3AD203B41FA5}">
                      <a16:colId xmlns:a16="http://schemas.microsoft.com/office/drawing/2014/main" val="3780822076"/>
                    </a:ext>
                  </a:extLst>
                </a:gridCol>
              </a:tblGrid>
              <a:tr h="191705"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3276421"/>
                  </a:ext>
                </a:extLst>
              </a:tr>
              <a:tr h="191705"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2730118"/>
                  </a:ext>
                </a:extLst>
              </a:tr>
              <a:tr h="191705">
                <a:tc>
                  <a:txBody>
                    <a:bodyPr/>
                    <a:lstStyle/>
                    <a:p>
                      <a:endParaRPr lang="en-AU" sz="110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4142268"/>
                  </a:ext>
                </a:extLst>
              </a:tr>
              <a:tr h="191705"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328191"/>
                  </a:ext>
                </a:extLst>
              </a:tr>
              <a:tr h="191705"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179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4128390"/>
                  </a:ext>
                </a:extLst>
              </a:tr>
            </a:tbl>
          </a:graphicData>
        </a:graphic>
      </p:graphicFrame>
      <p:sp>
        <p:nvSpPr>
          <p:cNvPr id="241" name="Rectangle 240">
            <a:extLst>
              <a:ext uri="{FF2B5EF4-FFF2-40B4-BE49-F238E27FC236}">
                <a16:creationId xmlns:a16="http://schemas.microsoft.com/office/drawing/2014/main" id="{75BDBA8A-C853-4647-963D-FFA0887AD8C3}"/>
              </a:ext>
            </a:extLst>
          </p:cNvPr>
          <p:cNvSpPr/>
          <p:nvPr/>
        </p:nvSpPr>
        <p:spPr>
          <a:xfrm>
            <a:off x="9326183" y="2270780"/>
            <a:ext cx="770461" cy="958524"/>
          </a:xfrm>
          <a:prstGeom prst="rect">
            <a:avLst/>
          </a:prstGeom>
          <a:noFill/>
          <a:ln w="28575">
            <a:solidFill>
              <a:srgbClr val="B179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42" name="TextBox 241">
            <a:extLst>
              <a:ext uri="{FF2B5EF4-FFF2-40B4-BE49-F238E27FC236}">
                <a16:creationId xmlns:a16="http://schemas.microsoft.com/office/drawing/2014/main" id="{E86431AC-A340-4B3D-92DB-FBF7E5160334}"/>
              </a:ext>
            </a:extLst>
          </p:cNvPr>
          <p:cNvSpPr txBox="1"/>
          <p:nvPr/>
        </p:nvSpPr>
        <p:spPr>
          <a:xfrm>
            <a:off x="9074531" y="1465575"/>
            <a:ext cx="403517" cy="36933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…</a:t>
            </a:r>
            <a:endParaRPr lang="en-AU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FFD92B-5EAA-4593-AC8A-BAC8C5289E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B02F8-E519-4AA4-8330-31B4BA7144F5}" type="slidenum">
              <a:rPr lang="en-AU" smtClean="0"/>
              <a:t>9</a:t>
            </a:fld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E5DC3B-A4E3-46B7-A53A-F6BB05C3DF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CNS 2022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721710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2695</TotalTime>
  <Words>1816</Words>
  <Application>Microsoft Office PowerPoint</Application>
  <PresentationFormat>Widescreen</PresentationFormat>
  <Paragraphs>316</Paragraphs>
  <Slides>22</Slides>
  <Notes>12</Notes>
  <HiddenSlides>2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Calibri</vt:lpstr>
      <vt:lpstr>Calibri Light</vt:lpstr>
      <vt:lpstr>Product Sans</vt:lpstr>
      <vt:lpstr>Office Theme</vt:lpstr>
      <vt:lpstr>Integrating local and pairwise neural time-series dynamics to study schizophrenia</vt:lpstr>
      <vt:lpstr>Functional neuroimaging as a tool to understand schizophrenia</vt:lpstr>
      <vt:lpstr>BOLD-measured neural activity represents an interacting system with individual components</vt:lpstr>
      <vt:lpstr>Current State of the Neuroimaging Subject Classification Union</vt:lpstr>
      <vt:lpstr>Introducing an integrated approach for the comprehensive evaluation of local and pairwise neural dynamics</vt:lpstr>
      <vt:lpstr>From BOLD fMRI to time-series (TS) feature matrices: a 🐤’s 👁 view</vt:lpstr>
      <vt:lpstr>Curating time-series feature sets</vt:lpstr>
      <vt:lpstr>univariate</vt:lpstr>
      <vt:lpstr>Classification method overview</vt:lpstr>
      <vt:lpstr>Evaluating       statistical significance      : pooled empirical null modeling</vt:lpstr>
      <vt:lpstr>Five brain regions show altered temporal dynamics in schizophrenia</vt:lpstr>
      <vt:lpstr>Two TS features show globally altered properties in schizophrenia</vt:lpstr>
      <vt:lpstr>The combination of brain region X time-series dynamics</vt:lpstr>
      <vt:lpstr>pairwise</vt:lpstr>
      <vt:lpstr>Univariate + pairwise statistics coming together</vt:lpstr>
      <vt:lpstr>Six pairwise temporal dynamics are globally altered in schizophrenia </vt:lpstr>
      <vt:lpstr>Pairwise FC features perform better with the addition of region-specific univariate TS feature info</vt:lpstr>
      <vt:lpstr>Take-🏡 messages</vt:lpstr>
      <vt:lpstr>Limitations</vt:lpstr>
      <vt:lpstr>Thank you!</vt:lpstr>
      <vt:lpstr>Addressing overfitting in high-dimensional space</vt:lpstr>
      <vt:lpstr>The combination of brain region X time-series dynamics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Annie Gilmore Bryant</dc:creator>
  <cp:lastModifiedBy>Annie Gilmore Bryant</cp:lastModifiedBy>
  <cp:revision>315</cp:revision>
  <dcterms:created xsi:type="dcterms:W3CDTF">2022-07-05T12:39:25Z</dcterms:created>
  <dcterms:modified xsi:type="dcterms:W3CDTF">2022-07-14T10:09:46Z</dcterms:modified>
</cp:coreProperties>
</file>